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71" r:id="rId5"/>
    <p:sldId id="279" r:id="rId6"/>
    <p:sldId id="280" r:id="rId7"/>
    <p:sldId id="284" r:id="rId8"/>
    <p:sldId id="258" r:id="rId9"/>
    <p:sldId id="283" r:id="rId10"/>
    <p:sldId id="285" r:id="rId11"/>
    <p:sldId id="292" r:id="rId12"/>
    <p:sldId id="281" r:id="rId13"/>
    <p:sldId id="278" r:id="rId14"/>
    <p:sldId id="307" r:id="rId15"/>
    <p:sldId id="304" r:id="rId16"/>
    <p:sldId id="295" r:id="rId17"/>
    <p:sldId id="310" r:id="rId18"/>
    <p:sldId id="296" r:id="rId19"/>
    <p:sldId id="297" r:id="rId20"/>
    <p:sldId id="298" r:id="rId21"/>
    <p:sldId id="303" r:id="rId22"/>
    <p:sldId id="300" r:id="rId23"/>
    <p:sldId id="301" r:id="rId24"/>
    <p:sldId id="309" r:id="rId25"/>
    <p:sldId id="302" r:id="rId26"/>
    <p:sldId id="311" r:id="rId27"/>
    <p:sldId id="293" r:id="rId28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04964B-6D6C-E54B-A3D5-719EEDF4B199}">
          <p14:sldIdLst>
            <p14:sldId id="256"/>
          </p14:sldIdLst>
        </p14:section>
        <p14:section name="Intro &amp; Background" id="{B0CBB39C-F58A-A043-A0E1-B0F14FFAA9F9}">
          <p14:sldIdLst>
            <p14:sldId id="271"/>
            <p14:sldId id="279"/>
            <p14:sldId id="280"/>
            <p14:sldId id="284"/>
            <p14:sldId id="258"/>
            <p14:sldId id="283"/>
            <p14:sldId id="285"/>
            <p14:sldId id="292"/>
            <p14:sldId id="281"/>
            <p14:sldId id="278"/>
            <p14:sldId id="307"/>
          </p14:sldIdLst>
        </p14:section>
        <p14:section name="Autoencoders for dim reduction" id="{A1DBA5E6-81EC-744F-AE90-03B927D9A59C}">
          <p14:sldIdLst>
            <p14:sldId id="304"/>
            <p14:sldId id="295"/>
            <p14:sldId id="310"/>
            <p14:sldId id="296"/>
            <p14:sldId id="297"/>
            <p14:sldId id="298"/>
            <p14:sldId id="303"/>
            <p14:sldId id="300"/>
            <p14:sldId id="301"/>
            <p14:sldId id="309"/>
            <p14:sldId id="302"/>
            <p14:sldId id="31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en, Carter A." initials="ACA" lastIdx="1" clrIdx="0">
    <p:extLst>
      <p:ext uri="{19B8F6BF-5375-455C-9EA6-DF929625EA0E}">
        <p15:presenceInfo xmlns:p15="http://schemas.microsoft.com/office/powerpoint/2012/main" userId="S::allen.2554@buckeyemail.osu.edu::ef2927f3-260e-4bf9-bdcc-e60672204b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94663"/>
  </p:normalViewPr>
  <p:slideViewPr>
    <p:cSldViewPr snapToGrid="0">
      <p:cViewPr varScale="1">
        <p:scale>
          <a:sx n="117" d="100"/>
          <a:sy n="117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09B1-A6B8-4E47-9A98-FD5BBCF38854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0D183-0C6B-4D7B-8B7E-208EF5CF9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0D183-0C6B-4D7B-8B7E-208EF5CF92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22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1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3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0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2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3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0D183-0C6B-4D7B-8B7E-208EF5CF92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-156600"/>
            <a:ext cx="8229240" cy="573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23964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2208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5720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23964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02208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457200" y="-156600"/>
            <a:ext cx="8229240" cy="573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23964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22080" y="10598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323964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6022080" y="3635640"/>
            <a:ext cx="26496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1"/>
            <a:ext cx="9144000" cy="946518"/>
          </a:xfrm>
          <a:prstGeom prst="rect">
            <a:avLst/>
          </a:prstGeom>
          <a:solidFill>
            <a:srgbClr val="BB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0941"/>
            <a:ext cx="8229600" cy="461665"/>
          </a:xfrm>
          <a:noFill/>
        </p:spPr>
        <p:txBody>
          <a:bodyPr wrap="square" rtlCol="0">
            <a:spAutoFit/>
          </a:bodyPr>
          <a:lstStyle>
            <a:lvl1pPr>
              <a:defRPr lang="en-US" sz="2400" b="1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996"/>
            <a:ext cx="8229600" cy="4931513"/>
          </a:xfrm>
        </p:spPr>
        <p:txBody>
          <a:bodyPr lIns="0" tIns="0"/>
          <a:lstStyle>
            <a:lvl1pPr marL="169863" indent="-169863">
              <a:buFont typeface="Wingdings" charset="2"/>
              <a:buChar char="§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1313" indent="-171450">
              <a:buClr>
                <a:srgbClr val="800000"/>
              </a:buClr>
              <a:buSzPct val="80000"/>
              <a:buFont typeface="Lucida Grande"/>
              <a:buChar char="&gt;"/>
              <a:defRPr sz="1100">
                <a:solidFill>
                  <a:srgbClr val="7F7F7F"/>
                </a:solidFill>
              </a:defRPr>
            </a:lvl2pPr>
            <a:lvl3pPr marL="455613" indent="-114300">
              <a:buFont typeface="Wingdings" charset="2"/>
              <a:buChar char="§"/>
              <a:defRPr sz="1100">
                <a:solidFill>
                  <a:srgbClr val="7F7F7F"/>
                </a:solidFill>
              </a:defRPr>
            </a:lvl3pPr>
            <a:lvl4pPr marL="625475" indent="-169863">
              <a:buFont typeface="Lucida Grande"/>
              <a:buChar char="-"/>
              <a:defRPr sz="1100">
                <a:solidFill>
                  <a:srgbClr val="7F7F7F"/>
                </a:solidFill>
              </a:defRPr>
            </a:lvl4pPr>
            <a:lvl5pPr marL="739775" indent="-114300">
              <a:buClr>
                <a:srgbClr val="800000"/>
              </a:buClr>
              <a:defRPr sz="10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F0A3A528-5760-4D23-9B9A-298D5D4DC0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6" y="6251256"/>
            <a:ext cx="2426974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6304" y="6376177"/>
            <a:ext cx="435568" cy="356900"/>
          </a:xfrm>
        </p:spPr>
        <p:txBody>
          <a:bodyPr anchor="b"/>
          <a:lstStyle>
            <a:lvl1pPr algn="l">
              <a:defRPr sz="1200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-156600"/>
            <a:ext cx="8229240" cy="573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4931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356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9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059840"/>
            <a:ext cx="401580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35640"/>
            <a:ext cx="8229240" cy="2351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grpSp>
        <p:nvGrpSpPr>
          <p:cNvPr id="10" name="Group 1"/>
          <p:cNvGrpSpPr/>
          <p:nvPr/>
        </p:nvGrpSpPr>
        <p:grpSpPr>
          <a:xfrm>
            <a:off x="6705000" y="6391800"/>
            <a:ext cx="2240640" cy="321480"/>
            <a:chOff x="6705000" y="6391800"/>
            <a:chExt cx="2240640" cy="321480"/>
          </a:xfrm>
        </p:grpSpPr>
        <p:sp>
          <p:nvSpPr>
            <p:cNvPr id="2" name="CustomShape 2"/>
            <p:cNvSpPr/>
            <p:nvPr/>
          </p:nvSpPr>
          <p:spPr>
            <a:xfrm>
              <a:off x="6705000" y="6392520"/>
              <a:ext cx="2240640" cy="32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3"/>
            <p:cNvSpPr/>
            <p:nvPr/>
          </p:nvSpPr>
          <p:spPr>
            <a:xfrm>
              <a:off x="6717240" y="6406200"/>
              <a:ext cx="219960" cy="292680"/>
            </a:xfrm>
            <a:custGeom>
              <a:avLst/>
              <a:gdLst/>
              <a:ahLst/>
              <a:cxnLst/>
              <a:rect l="l" t="t" r="r" b="b"/>
              <a:pathLst>
                <a:path w="506" h="673">
                  <a:moveTo>
                    <a:pt x="126" y="172"/>
                  </a:moveTo>
                  <a:lnTo>
                    <a:pt x="175" y="125"/>
                  </a:lnTo>
                  <a:lnTo>
                    <a:pt x="333" y="125"/>
                  </a:lnTo>
                  <a:lnTo>
                    <a:pt x="383" y="172"/>
                  </a:lnTo>
                  <a:lnTo>
                    <a:pt x="383" y="500"/>
                  </a:lnTo>
                  <a:lnTo>
                    <a:pt x="333" y="548"/>
                  </a:lnTo>
                  <a:lnTo>
                    <a:pt x="175" y="548"/>
                  </a:lnTo>
                  <a:lnTo>
                    <a:pt x="126" y="500"/>
                  </a:lnTo>
                  <a:lnTo>
                    <a:pt x="126" y="172"/>
                  </a:lnTo>
                  <a:lnTo>
                    <a:pt x="126" y="172"/>
                  </a:lnTo>
                  <a:close/>
                  <a:moveTo>
                    <a:pt x="506" y="120"/>
                  </a:moveTo>
                  <a:lnTo>
                    <a:pt x="385" y="0"/>
                  </a:lnTo>
                  <a:lnTo>
                    <a:pt x="123" y="0"/>
                  </a:lnTo>
                  <a:lnTo>
                    <a:pt x="0" y="120"/>
                  </a:lnTo>
                  <a:lnTo>
                    <a:pt x="0" y="552"/>
                  </a:lnTo>
                  <a:lnTo>
                    <a:pt x="123" y="673"/>
                  </a:lnTo>
                  <a:lnTo>
                    <a:pt x="385" y="673"/>
                  </a:lnTo>
                  <a:lnTo>
                    <a:pt x="506" y="552"/>
                  </a:lnTo>
                  <a:lnTo>
                    <a:pt x="506" y="120"/>
                  </a:lnTo>
                  <a:lnTo>
                    <a:pt x="506" y="120"/>
                  </a:lnTo>
                  <a:close/>
                </a:path>
              </a:pathLst>
            </a:custGeom>
            <a:solidFill>
              <a:srgbClr val="BB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6705000" y="6391800"/>
              <a:ext cx="2240640" cy="320760"/>
            </a:xfrm>
            <a:custGeom>
              <a:avLst/>
              <a:gdLst/>
              <a:ahLst/>
              <a:cxnLst/>
              <a:rect l="l" t="t" r="r" b="b"/>
              <a:pathLst>
                <a:path w="2178" h="312">
                  <a:moveTo>
                    <a:pt x="393" y="278"/>
                  </a:moveTo>
                  <a:cubicBezTo>
                    <a:pt x="378" y="225"/>
                    <a:pt x="378" y="225"/>
                    <a:pt x="378" y="225"/>
                  </a:cubicBezTo>
                  <a:cubicBezTo>
                    <a:pt x="371" y="225"/>
                    <a:pt x="371" y="225"/>
                    <a:pt x="371" y="225"/>
                  </a:cubicBezTo>
                  <a:cubicBezTo>
                    <a:pt x="357" y="278"/>
                    <a:pt x="357" y="278"/>
                    <a:pt x="357" y="278"/>
                  </a:cubicBezTo>
                  <a:cubicBezTo>
                    <a:pt x="343" y="225"/>
                    <a:pt x="343" y="225"/>
                    <a:pt x="343" y="225"/>
                  </a:cubicBezTo>
                  <a:cubicBezTo>
                    <a:pt x="334" y="225"/>
                    <a:pt x="334" y="225"/>
                    <a:pt x="334" y="225"/>
                  </a:cubicBezTo>
                  <a:cubicBezTo>
                    <a:pt x="352" y="289"/>
                    <a:pt x="352" y="289"/>
                    <a:pt x="352" y="289"/>
                  </a:cubicBezTo>
                  <a:cubicBezTo>
                    <a:pt x="361" y="289"/>
                    <a:pt x="361" y="289"/>
                    <a:pt x="361" y="289"/>
                  </a:cubicBezTo>
                  <a:cubicBezTo>
                    <a:pt x="375" y="237"/>
                    <a:pt x="375" y="237"/>
                    <a:pt x="375" y="237"/>
                  </a:cubicBezTo>
                  <a:cubicBezTo>
                    <a:pt x="389" y="289"/>
                    <a:pt x="389" y="289"/>
                    <a:pt x="389" y="289"/>
                  </a:cubicBezTo>
                  <a:cubicBezTo>
                    <a:pt x="397" y="289"/>
                    <a:pt x="397" y="289"/>
                    <a:pt x="397" y="289"/>
                  </a:cubicBezTo>
                  <a:cubicBezTo>
                    <a:pt x="416" y="225"/>
                    <a:pt x="416" y="225"/>
                    <a:pt x="416" y="225"/>
                  </a:cubicBezTo>
                  <a:cubicBezTo>
                    <a:pt x="407" y="225"/>
                    <a:pt x="407" y="225"/>
                    <a:pt x="407" y="225"/>
                  </a:cubicBezTo>
                  <a:lnTo>
                    <a:pt x="393" y="278"/>
                  </a:lnTo>
                  <a:close/>
                  <a:moveTo>
                    <a:pt x="422" y="289"/>
                  </a:moveTo>
                  <a:cubicBezTo>
                    <a:pt x="464" y="289"/>
                    <a:pt x="464" y="289"/>
                    <a:pt x="464" y="289"/>
                  </a:cubicBezTo>
                  <a:cubicBezTo>
                    <a:pt x="464" y="282"/>
                    <a:pt x="464" y="282"/>
                    <a:pt x="464" y="282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63" y="260"/>
                    <a:pt x="463" y="260"/>
                    <a:pt x="463" y="260"/>
                  </a:cubicBezTo>
                  <a:cubicBezTo>
                    <a:pt x="463" y="253"/>
                    <a:pt x="463" y="253"/>
                    <a:pt x="463" y="253"/>
                  </a:cubicBezTo>
                  <a:cubicBezTo>
                    <a:pt x="430" y="253"/>
                    <a:pt x="430" y="253"/>
                    <a:pt x="430" y="253"/>
                  </a:cubicBezTo>
                  <a:cubicBezTo>
                    <a:pt x="430" y="232"/>
                    <a:pt x="430" y="232"/>
                    <a:pt x="430" y="232"/>
                  </a:cubicBezTo>
                  <a:cubicBezTo>
                    <a:pt x="464" y="232"/>
                    <a:pt x="464" y="232"/>
                    <a:pt x="464" y="232"/>
                  </a:cubicBezTo>
                  <a:cubicBezTo>
                    <a:pt x="464" y="225"/>
                    <a:pt x="464" y="225"/>
                    <a:pt x="464" y="225"/>
                  </a:cubicBezTo>
                  <a:cubicBezTo>
                    <a:pt x="422" y="225"/>
                    <a:pt x="422" y="225"/>
                    <a:pt x="422" y="225"/>
                  </a:cubicBezTo>
                  <a:lnTo>
                    <a:pt x="422" y="289"/>
                  </a:lnTo>
                  <a:close/>
                  <a:moveTo>
                    <a:pt x="527" y="225"/>
                  </a:moveTo>
                  <a:cubicBezTo>
                    <a:pt x="517" y="225"/>
                    <a:pt x="517" y="225"/>
                    <a:pt x="517" y="225"/>
                  </a:cubicBezTo>
                  <a:cubicBezTo>
                    <a:pt x="498" y="251"/>
                    <a:pt x="498" y="251"/>
                    <a:pt x="498" y="251"/>
                  </a:cubicBezTo>
                  <a:cubicBezTo>
                    <a:pt x="479" y="225"/>
                    <a:pt x="479" y="225"/>
                    <a:pt x="479" y="225"/>
                  </a:cubicBezTo>
                  <a:cubicBezTo>
                    <a:pt x="470" y="225"/>
                    <a:pt x="470" y="225"/>
                    <a:pt x="470" y="225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68" y="289"/>
                    <a:pt x="468" y="289"/>
                    <a:pt x="468" y="289"/>
                  </a:cubicBezTo>
                  <a:cubicBezTo>
                    <a:pt x="478" y="289"/>
                    <a:pt x="478" y="289"/>
                    <a:pt x="478" y="289"/>
                  </a:cubicBezTo>
                  <a:cubicBezTo>
                    <a:pt x="498" y="262"/>
                    <a:pt x="498" y="262"/>
                    <a:pt x="498" y="262"/>
                  </a:cubicBezTo>
                  <a:cubicBezTo>
                    <a:pt x="519" y="289"/>
                    <a:pt x="519" y="289"/>
                    <a:pt x="519" y="289"/>
                  </a:cubicBezTo>
                  <a:cubicBezTo>
                    <a:pt x="528" y="289"/>
                    <a:pt x="528" y="289"/>
                    <a:pt x="528" y="289"/>
                  </a:cubicBezTo>
                  <a:cubicBezTo>
                    <a:pt x="503" y="256"/>
                    <a:pt x="503" y="256"/>
                    <a:pt x="503" y="256"/>
                  </a:cubicBezTo>
                  <a:lnTo>
                    <a:pt x="527" y="225"/>
                  </a:lnTo>
                  <a:close/>
                  <a:moveTo>
                    <a:pt x="580" y="275"/>
                  </a:moveTo>
                  <a:cubicBezTo>
                    <a:pt x="543" y="225"/>
                    <a:pt x="543" y="225"/>
                    <a:pt x="543" y="225"/>
                  </a:cubicBezTo>
                  <a:cubicBezTo>
                    <a:pt x="535" y="225"/>
                    <a:pt x="535" y="225"/>
                    <a:pt x="535" y="225"/>
                  </a:cubicBezTo>
                  <a:cubicBezTo>
                    <a:pt x="535" y="289"/>
                    <a:pt x="535" y="289"/>
                    <a:pt x="535" y="289"/>
                  </a:cubicBezTo>
                  <a:cubicBezTo>
                    <a:pt x="543" y="289"/>
                    <a:pt x="543" y="289"/>
                    <a:pt x="543" y="289"/>
                  </a:cubicBezTo>
                  <a:cubicBezTo>
                    <a:pt x="543" y="238"/>
                    <a:pt x="543" y="238"/>
                    <a:pt x="543" y="238"/>
                  </a:cubicBezTo>
                  <a:cubicBezTo>
                    <a:pt x="580" y="289"/>
                    <a:pt x="580" y="289"/>
                    <a:pt x="580" y="289"/>
                  </a:cubicBezTo>
                  <a:cubicBezTo>
                    <a:pt x="588" y="289"/>
                    <a:pt x="588" y="289"/>
                    <a:pt x="588" y="289"/>
                  </a:cubicBezTo>
                  <a:cubicBezTo>
                    <a:pt x="588" y="225"/>
                    <a:pt x="588" y="225"/>
                    <a:pt x="588" y="225"/>
                  </a:cubicBezTo>
                  <a:cubicBezTo>
                    <a:pt x="580" y="225"/>
                    <a:pt x="580" y="225"/>
                    <a:pt x="580" y="225"/>
                  </a:cubicBezTo>
                  <a:lnTo>
                    <a:pt x="580" y="275"/>
                  </a:lnTo>
                  <a:close/>
                  <a:moveTo>
                    <a:pt x="600" y="289"/>
                  </a:moveTo>
                  <a:cubicBezTo>
                    <a:pt x="642" y="289"/>
                    <a:pt x="642" y="289"/>
                    <a:pt x="642" y="289"/>
                  </a:cubicBezTo>
                  <a:cubicBezTo>
                    <a:pt x="642" y="282"/>
                    <a:pt x="642" y="282"/>
                    <a:pt x="642" y="282"/>
                  </a:cubicBezTo>
                  <a:cubicBezTo>
                    <a:pt x="608" y="282"/>
                    <a:pt x="608" y="282"/>
                    <a:pt x="608" y="282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41" y="260"/>
                    <a:pt x="641" y="260"/>
                    <a:pt x="641" y="260"/>
                  </a:cubicBezTo>
                  <a:cubicBezTo>
                    <a:pt x="641" y="253"/>
                    <a:pt x="641" y="253"/>
                    <a:pt x="641" y="253"/>
                  </a:cubicBezTo>
                  <a:cubicBezTo>
                    <a:pt x="608" y="253"/>
                    <a:pt x="608" y="253"/>
                    <a:pt x="608" y="253"/>
                  </a:cubicBezTo>
                  <a:cubicBezTo>
                    <a:pt x="608" y="232"/>
                    <a:pt x="608" y="232"/>
                    <a:pt x="608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25"/>
                    <a:pt x="642" y="225"/>
                    <a:pt x="642" y="225"/>
                  </a:cubicBezTo>
                  <a:cubicBezTo>
                    <a:pt x="600" y="225"/>
                    <a:pt x="600" y="225"/>
                    <a:pt x="600" y="225"/>
                  </a:cubicBezTo>
                  <a:lnTo>
                    <a:pt x="600" y="289"/>
                  </a:lnTo>
                  <a:close/>
                  <a:moveTo>
                    <a:pt x="698" y="244"/>
                  </a:moveTo>
                  <a:cubicBezTo>
                    <a:pt x="698" y="233"/>
                    <a:pt x="690" y="225"/>
                    <a:pt x="678" y="225"/>
                  </a:cubicBezTo>
                  <a:cubicBezTo>
                    <a:pt x="652" y="225"/>
                    <a:pt x="652" y="225"/>
                    <a:pt x="652" y="225"/>
                  </a:cubicBezTo>
                  <a:cubicBezTo>
                    <a:pt x="652" y="289"/>
                    <a:pt x="652" y="289"/>
                    <a:pt x="652" y="289"/>
                  </a:cubicBezTo>
                  <a:cubicBezTo>
                    <a:pt x="660" y="289"/>
                    <a:pt x="660" y="289"/>
                    <a:pt x="660" y="289"/>
                  </a:cubicBezTo>
                  <a:cubicBezTo>
                    <a:pt x="660" y="264"/>
                    <a:pt x="660" y="264"/>
                    <a:pt x="660" y="264"/>
                  </a:cubicBezTo>
                  <a:cubicBezTo>
                    <a:pt x="673" y="264"/>
                    <a:pt x="673" y="264"/>
                    <a:pt x="673" y="264"/>
                  </a:cubicBezTo>
                  <a:cubicBezTo>
                    <a:pt x="689" y="289"/>
                    <a:pt x="689" y="289"/>
                    <a:pt x="689" y="289"/>
                  </a:cubicBezTo>
                  <a:cubicBezTo>
                    <a:pt x="699" y="289"/>
                    <a:pt x="699" y="289"/>
                    <a:pt x="699" y="289"/>
                  </a:cubicBezTo>
                  <a:cubicBezTo>
                    <a:pt x="682" y="263"/>
                    <a:pt x="682" y="263"/>
                    <a:pt x="682" y="263"/>
                  </a:cubicBezTo>
                  <a:cubicBezTo>
                    <a:pt x="690" y="262"/>
                    <a:pt x="698" y="256"/>
                    <a:pt x="698" y="244"/>
                  </a:cubicBezTo>
                  <a:close/>
                  <a:moveTo>
                    <a:pt x="660" y="257"/>
                  </a:moveTo>
                  <a:cubicBezTo>
                    <a:pt x="660" y="232"/>
                    <a:pt x="660" y="232"/>
                    <a:pt x="660" y="232"/>
                  </a:cubicBezTo>
                  <a:cubicBezTo>
                    <a:pt x="677" y="232"/>
                    <a:pt x="677" y="232"/>
                    <a:pt x="677" y="232"/>
                  </a:cubicBezTo>
                  <a:cubicBezTo>
                    <a:pt x="685" y="232"/>
                    <a:pt x="690" y="237"/>
                    <a:pt x="690" y="244"/>
                  </a:cubicBezTo>
                  <a:cubicBezTo>
                    <a:pt x="690" y="252"/>
                    <a:pt x="685" y="257"/>
                    <a:pt x="677" y="257"/>
                  </a:cubicBezTo>
                  <a:lnTo>
                    <a:pt x="660" y="257"/>
                  </a:lnTo>
                  <a:close/>
                  <a:moveTo>
                    <a:pt x="762" y="274"/>
                  </a:moveTo>
                  <a:cubicBezTo>
                    <a:pt x="742" y="225"/>
                    <a:pt x="742" y="225"/>
                    <a:pt x="742" y="225"/>
                  </a:cubicBezTo>
                  <a:cubicBezTo>
                    <a:pt x="731" y="225"/>
                    <a:pt x="731" y="225"/>
                    <a:pt x="731" y="225"/>
                  </a:cubicBezTo>
                  <a:cubicBezTo>
                    <a:pt x="731" y="289"/>
                    <a:pt x="731" y="289"/>
                    <a:pt x="731" y="289"/>
                  </a:cubicBezTo>
                  <a:cubicBezTo>
                    <a:pt x="739" y="289"/>
                    <a:pt x="739" y="289"/>
                    <a:pt x="739" y="289"/>
                  </a:cubicBezTo>
                  <a:cubicBezTo>
                    <a:pt x="739" y="235"/>
                    <a:pt x="739" y="235"/>
                    <a:pt x="739" y="235"/>
                  </a:cubicBezTo>
                  <a:cubicBezTo>
                    <a:pt x="761" y="289"/>
                    <a:pt x="761" y="289"/>
                    <a:pt x="761" y="289"/>
                  </a:cubicBezTo>
                  <a:cubicBezTo>
                    <a:pt x="764" y="289"/>
                    <a:pt x="764" y="289"/>
                    <a:pt x="764" y="289"/>
                  </a:cubicBezTo>
                  <a:cubicBezTo>
                    <a:pt x="786" y="235"/>
                    <a:pt x="786" y="235"/>
                    <a:pt x="786" y="235"/>
                  </a:cubicBezTo>
                  <a:cubicBezTo>
                    <a:pt x="786" y="289"/>
                    <a:pt x="786" y="289"/>
                    <a:pt x="786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25"/>
                    <a:pt x="794" y="225"/>
                    <a:pt x="794" y="225"/>
                  </a:cubicBezTo>
                  <a:cubicBezTo>
                    <a:pt x="782" y="225"/>
                    <a:pt x="782" y="225"/>
                    <a:pt x="782" y="225"/>
                  </a:cubicBezTo>
                  <a:lnTo>
                    <a:pt x="762" y="274"/>
                  </a:lnTo>
                  <a:close/>
                  <a:moveTo>
                    <a:pt x="806" y="289"/>
                  </a:moveTo>
                  <a:cubicBezTo>
                    <a:pt x="848" y="289"/>
                    <a:pt x="848" y="289"/>
                    <a:pt x="848" y="289"/>
                  </a:cubicBezTo>
                  <a:cubicBezTo>
                    <a:pt x="848" y="282"/>
                    <a:pt x="848" y="282"/>
                    <a:pt x="848" y="282"/>
                  </a:cubicBezTo>
                  <a:cubicBezTo>
                    <a:pt x="814" y="282"/>
                    <a:pt x="814" y="282"/>
                    <a:pt x="814" y="282"/>
                  </a:cubicBezTo>
                  <a:cubicBezTo>
                    <a:pt x="814" y="260"/>
                    <a:pt x="814" y="260"/>
                    <a:pt x="814" y="260"/>
                  </a:cubicBezTo>
                  <a:cubicBezTo>
                    <a:pt x="847" y="260"/>
                    <a:pt x="847" y="260"/>
                    <a:pt x="847" y="260"/>
                  </a:cubicBezTo>
                  <a:cubicBezTo>
                    <a:pt x="847" y="253"/>
                    <a:pt x="847" y="253"/>
                    <a:pt x="847" y="253"/>
                  </a:cubicBezTo>
                  <a:cubicBezTo>
                    <a:pt x="814" y="253"/>
                    <a:pt x="814" y="253"/>
                    <a:pt x="814" y="253"/>
                  </a:cubicBezTo>
                  <a:cubicBezTo>
                    <a:pt x="814" y="232"/>
                    <a:pt x="814" y="232"/>
                    <a:pt x="814" y="232"/>
                  </a:cubicBezTo>
                  <a:cubicBezTo>
                    <a:pt x="848" y="232"/>
                    <a:pt x="848" y="232"/>
                    <a:pt x="848" y="232"/>
                  </a:cubicBezTo>
                  <a:cubicBezTo>
                    <a:pt x="848" y="225"/>
                    <a:pt x="848" y="225"/>
                    <a:pt x="848" y="225"/>
                  </a:cubicBezTo>
                  <a:cubicBezTo>
                    <a:pt x="806" y="225"/>
                    <a:pt x="806" y="225"/>
                    <a:pt x="806" y="225"/>
                  </a:cubicBezTo>
                  <a:lnTo>
                    <a:pt x="806" y="289"/>
                  </a:lnTo>
                  <a:close/>
                  <a:moveTo>
                    <a:pt x="880" y="225"/>
                  </a:moveTo>
                  <a:cubicBezTo>
                    <a:pt x="858" y="225"/>
                    <a:pt x="858" y="225"/>
                    <a:pt x="858" y="225"/>
                  </a:cubicBezTo>
                  <a:cubicBezTo>
                    <a:pt x="858" y="289"/>
                    <a:pt x="858" y="289"/>
                    <a:pt x="858" y="289"/>
                  </a:cubicBezTo>
                  <a:cubicBezTo>
                    <a:pt x="880" y="289"/>
                    <a:pt x="880" y="289"/>
                    <a:pt x="880" y="289"/>
                  </a:cubicBezTo>
                  <a:cubicBezTo>
                    <a:pt x="900" y="289"/>
                    <a:pt x="913" y="275"/>
                    <a:pt x="913" y="257"/>
                  </a:cubicBezTo>
                  <a:cubicBezTo>
                    <a:pt x="913" y="239"/>
                    <a:pt x="900" y="225"/>
                    <a:pt x="880" y="225"/>
                  </a:cubicBezTo>
                  <a:close/>
                  <a:moveTo>
                    <a:pt x="880" y="282"/>
                  </a:moveTo>
                  <a:cubicBezTo>
                    <a:pt x="866" y="282"/>
                    <a:pt x="866" y="282"/>
                    <a:pt x="866" y="282"/>
                  </a:cubicBezTo>
                  <a:cubicBezTo>
                    <a:pt x="866" y="232"/>
                    <a:pt x="866" y="232"/>
                    <a:pt x="866" y="232"/>
                  </a:cubicBezTo>
                  <a:cubicBezTo>
                    <a:pt x="880" y="232"/>
                    <a:pt x="880" y="232"/>
                    <a:pt x="880" y="232"/>
                  </a:cubicBezTo>
                  <a:cubicBezTo>
                    <a:pt x="896" y="232"/>
                    <a:pt x="905" y="243"/>
                    <a:pt x="905" y="257"/>
                  </a:cubicBezTo>
                  <a:cubicBezTo>
                    <a:pt x="905" y="271"/>
                    <a:pt x="896" y="282"/>
                    <a:pt x="880" y="282"/>
                  </a:cubicBezTo>
                  <a:close/>
                  <a:moveTo>
                    <a:pt x="923" y="289"/>
                  </a:moveTo>
                  <a:cubicBezTo>
                    <a:pt x="931" y="289"/>
                    <a:pt x="931" y="289"/>
                    <a:pt x="931" y="289"/>
                  </a:cubicBezTo>
                  <a:cubicBezTo>
                    <a:pt x="931" y="225"/>
                    <a:pt x="931" y="225"/>
                    <a:pt x="931" y="225"/>
                  </a:cubicBezTo>
                  <a:cubicBezTo>
                    <a:pt x="923" y="225"/>
                    <a:pt x="923" y="225"/>
                    <a:pt x="923" y="225"/>
                  </a:cubicBezTo>
                  <a:lnTo>
                    <a:pt x="923" y="289"/>
                  </a:lnTo>
                  <a:close/>
                  <a:moveTo>
                    <a:pt x="974" y="283"/>
                  </a:moveTo>
                  <a:cubicBezTo>
                    <a:pt x="960" y="283"/>
                    <a:pt x="949" y="272"/>
                    <a:pt x="949" y="257"/>
                  </a:cubicBezTo>
                  <a:cubicBezTo>
                    <a:pt x="949" y="242"/>
                    <a:pt x="960" y="231"/>
                    <a:pt x="974" y="231"/>
                  </a:cubicBezTo>
                  <a:cubicBezTo>
                    <a:pt x="981" y="231"/>
                    <a:pt x="988" y="235"/>
                    <a:pt x="992" y="240"/>
                  </a:cubicBezTo>
                  <a:cubicBezTo>
                    <a:pt x="998" y="237"/>
                    <a:pt x="998" y="237"/>
                    <a:pt x="998" y="237"/>
                  </a:cubicBezTo>
                  <a:cubicBezTo>
                    <a:pt x="993" y="229"/>
                    <a:pt x="985" y="224"/>
                    <a:pt x="974" y="224"/>
                  </a:cubicBezTo>
                  <a:cubicBezTo>
                    <a:pt x="956" y="224"/>
                    <a:pt x="941" y="237"/>
                    <a:pt x="941" y="257"/>
                  </a:cubicBezTo>
                  <a:cubicBezTo>
                    <a:pt x="941" y="277"/>
                    <a:pt x="956" y="290"/>
                    <a:pt x="974" y="290"/>
                  </a:cubicBezTo>
                  <a:cubicBezTo>
                    <a:pt x="985" y="290"/>
                    <a:pt x="993" y="285"/>
                    <a:pt x="998" y="277"/>
                  </a:cubicBezTo>
                  <a:cubicBezTo>
                    <a:pt x="992" y="274"/>
                    <a:pt x="992" y="274"/>
                    <a:pt x="992" y="274"/>
                  </a:cubicBezTo>
                  <a:cubicBezTo>
                    <a:pt x="988" y="279"/>
                    <a:pt x="981" y="283"/>
                    <a:pt x="974" y="283"/>
                  </a:cubicBezTo>
                  <a:close/>
                  <a:moveTo>
                    <a:pt x="1025" y="225"/>
                  </a:moveTo>
                  <a:cubicBezTo>
                    <a:pt x="999" y="289"/>
                    <a:pt x="999" y="289"/>
                    <a:pt x="999" y="289"/>
                  </a:cubicBezTo>
                  <a:cubicBezTo>
                    <a:pt x="1008" y="289"/>
                    <a:pt x="1008" y="289"/>
                    <a:pt x="1008" y="289"/>
                  </a:cubicBezTo>
                  <a:cubicBezTo>
                    <a:pt x="1014" y="275"/>
                    <a:pt x="1014" y="275"/>
                    <a:pt x="1014" y="275"/>
                  </a:cubicBezTo>
                  <a:cubicBezTo>
                    <a:pt x="1046" y="275"/>
                    <a:pt x="1046" y="275"/>
                    <a:pt x="1046" y="275"/>
                  </a:cubicBezTo>
                  <a:cubicBezTo>
                    <a:pt x="1052" y="289"/>
                    <a:pt x="1052" y="289"/>
                    <a:pt x="1052" y="289"/>
                  </a:cubicBezTo>
                  <a:cubicBezTo>
                    <a:pt x="1061" y="289"/>
                    <a:pt x="1061" y="289"/>
                    <a:pt x="1061" y="289"/>
                  </a:cubicBezTo>
                  <a:cubicBezTo>
                    <a:pt x="1035" y="225"/>
                    <a:pt x="1035" y="225"/>
                    <a:pt x="1035" y="225"/>
                  </a:cubicBezTo>
                  <a:lnTo>
                    <a:pt x="1025" y="225"/>
                  </a:lnTo>
                  <a:close/>
                  <a:moveTo>
                    <a:pt x="1017" y="268"/>
                  </a:moveTo>
                  <a:cubicBezTo>
                    <a:pt x="1030" y="233"/>
                    <a:pt x="1030" y="233"/>
                    <a:pt x="1030" y="233"/>
                  </a:cubicBezTo>
                  <a:cubicBezTo>
                    <a:pt x="1044" y="268"/>
                    <a:pt x="1044" y="268"/>
                    <a:pt x="1044" y="268"/>
                  </a:cubicBezTo>
                  <a:lnTo>
                    <a:pt x="1017" y="268"/>
                  </a:lnTo>
                  <a:close/>
                  <a:moveTo>
                    <a:pt x="1074" y="225"/>
                  </a:moveTo>
                  <a:cubicBezTo>
                    <a:pt x="1066" y="225"/>
                    <a:pt x="1066" y="225"/>
                    <a:pt x="1066" y="225"/>
                  </a:cubicBezTo>
                  <a:cubicBezTo>
                    <a:pt x="1066" y="289"/>
                    <a:pt x="1066" y="289"/>
                    <a:pt x="1066" y="289"/>
                  </a:cubicBezTo>
                  <a:cubicBezTo>
                    <a:pt x="1103" y="289"/>
                    <a:pt x="1103" y="289"/>
                    <a:pt x="1103" y="289"/>
                  </a:cubicBezTo>
                  <a:cubicBezTo>
                    <a:pt x="1103" y="282"/>
                    <a:pt x="1103" y="282"/>
                    <a:pt x="1103" y="282"/>
                  </a:cubicBezTo>
                  <a:cubicBezTo>
                    <a:pt x="1074" y="282"/>
                    <a:pt x="1074" y="282"/>
                    <a:pt x="1074" y="282"/>
                  </a:cubicBezTo>
                  <a:lnTo>
                    <a:pt x="1074" y="225"/>
                  </a:lnTo>
                  <a:close/>
                  <a:moveTo>
                    <a:pt x="1157" y="283"/>
                  </a:moveTo>
                  <a:cubicBezTo>
                    <a:pt x="1143" y="283"/>
                    <a:pt x="1133" y="272"/>
                    <a:pt x="1133" y="257"/>
                  </a:cubicBezTo>
                  <a:cubicBezTo>
                    <a:pt x="1133" y="242"/>
                    <a:pt x="1143" y="231"/>
                    <a:pt x="1157" y="231"/>
                  </a:cubicBezTo>
                  <a:cubicBezTo>
                    <a:pt x="1165" y="231"/>
                    <a:pt x="1171" y="235"/>
                    <a:pt x="1175" y="240"/>
                  </a:cubicBezTo>
                  <a:cubicBezTo>
                    <a:pt x="1182" y="237"/>
                    <a:pt x="1182" y="237"/>
                    <a:pt x="1182" y="237"/>
                  </a:cubicBezTo>
                  <a:cubicBezTo>
                    <a:pt x="1176" y="229"/>
                    <a:pt x="1169" y="224"/>
                    <a:pt x="1157" y="224"/>
                  </a:cubicBezTo>
                  <a:cubicBezTo>
                    <a:pt x="1139" y="224"/>
                    <a:pt x="1124" y="237"/>
                    <a:pt x="1124" y="257"/>
                  </a:cubicBezTo>
                  <a:cubicBezTo>
                    <a:pt x="1124" y="277"/>
                    <a:pt x="1139" y="290"/>
                    <a:pt x="1157" y="290"/>
                  </a:cubicBezTo>
                  <a:cubicBezTo>
                    <a:pt x="1169" y="290"/>
                    <a:pt x="1176" y="285"/>
                    <a:pt x="1182" y="277"/>
                  </a:cubicBezTo>
                  <a:cubicBezTo>
                    <a:pt x="1175" y="274"/>
                    <a:pt x="1175" y="274"/>
                    <a:pt x="1175" y="274"/>
                  </a:cubicBezTo>
                  <a:cubicBezTo>
                    <a:pt x="1171" y="279"/>
                    <a:pt x="1165" y="283"/>
                    <a:pt x="1157" y="283"/>
                  </a:cubicBezTo>
                  <a:close/>
                  <a:moveTo>
                    <a:pt x="1189" y="289"/>
                  </a:moveTo>
                  <a:cubicBezTo>
                    <a:pt x="1231" y="289"/>
                    <a:pt x="1231" y="289"/>
                    <a:pt x="1231" y="289"/>
                  </a:cubicBezTo>
                  <a:cubicBezTo>
                    <a:pt x="1231" y="282"/>
                    <a:pt x="1231" y="282"/>
                    <a:pt x="1231" y="282"/>
                  </a:cubicBezTo>
                  <a:cubicBezTo>
                    <a:pt x="1197" y="282"/>
                    <a:pt x="1197" y="282"/>
                    <a:pt x="1197" y="282"/>
                  </a:cubicBezTo>
                  <a:cubicBezTo>
                    <a:pt x="1197" y="260"/>
                    <a:pt x="1197" y="260"/>
                    <a:pt x="1197" y="260"/>
                  </a:cubicBezTo>
                  <a:cubicBezTo>
                    <a:pt x="1231" y="260"/>
                    <a:pt x="1231" y="260"/>
                    <a:pt x="1231" y="260"/>
                  </a:cubicBezTo>
                  <a:cubicBezTo>
                    <a:pt x="1231" y="253"/>
                    <a:pt x="1231" y="253"/>
                    <a:pt x="1231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7" y="232"/>
                    <a:pt x="1197" y="232"/>
                    <a:pt x="1197" y="232"/>
                  </a:cubicBezTo>
                  <a:cubicBezTo>
                    <a:pt x="1231" y="232"/>
                    <a:pt x="1231" y="232"/>
                    <a:pt x="1231" y="232"/>
                  </a:cubicBezTo>
                  <a:cubicBezTo>
                    <a:pt x="1231" y="225"/>
                    <a:pt x="1231" y="225"/>
                    <a:pt x="1231" y="225"/>
                  </a:cubicBezTo>
                  <a:cubicBezTo>
                    <a:pt x="1189" y="225"/>
                    <a:pt x="1189" y="225"/>
                    <a:pt x="1189" y="225"/>
                  </a:cubicBezTo>
                  <a:lnTo>
                    <a:pt x="1189" y="289"/>
                  </a:lnTo>
                  <a:close/>
                  <a:moveTo>
                    <a:pt x="1287" y="275"/>
                  </a:moveTo>
                  <a:cubicBezTo>
                    <a:pt x="1250" y="225"/>
                    <a:pt x="1250" y="225"/>
                    <a:pt x="1250" y="225"/>
                  </a:cubicBezTo>
                  <a:cubicBezTo>
                    <a:pt x="1242" y="225"/>
                    <a:pt x="1242" y="225"/>
                    <a:pt x="1242" y="225"/>
                  </a:cubicBezTo>
                  <a:cubicBezTo>
                    <a:pt x="1242" y="289"/>
                    <a:pt x="1242" y="289"/>
                    <a:pt x="1242" y="289"/>
                  </a:cubicBezTo>
                  <a:cubicBezTo>
                    <a:pt x="1250" y="289"/>
                    <a:pt x="1250" y="289"/>
                    <a:pt x="1250" y="289"/>
                  </a:cubicBezTo>
                  <a:cubicBezTo>
                    <a:pt x="1250" y="238"/>
                    <a:pt x="1250" y="238"/>
                    <a:pt x="1250" y="238"/>
                  </a:cubicBezTo>
                  <a:cubicBezTo>
                    <a:pt x="1287" y="289"/>
                    <a:pt x="1287" y="289"/>
                    <a:pt x="1287" y="289"/>
                  </a:cubicBezTo>
                  <a:cubicBezTo>
                    <a:pt x="1295" y="289"/>
                    <a:pt x="1295" y="289"/>
                    <a:pt x="1295" y="289"/>
                  </a:cubicBezTo>
                  <a:cubicBezTo>
                    <a:pt x="1295" y="225"/>
                    <a:pt x="1295" y="225"/>
                    <a:pt x="1295" y="225"/>
                  </a:cubicBezTo>
                  <a:cubicBezTo>
                    <a:pt x="1287" y="225"/>
                    <a:pt x="1287" y="225"/>
                    <a:pt x="1287" y="225"/>
                  </a:cubicBezTo>
                  <a:lnTo>
                    <a:pt x="1287" y="275"/>
                  </a:lnTo>
                  <a:close/>
                  <a:moveTo>
                    <a:pt x="1303" y="232"/>
                  </a:moveTo>
                  <a:cubicBezTo>
                    <a:pt x="1323" y="232"/>
                    <a:pt x="1323" y="232"/>
                    <a:pt x="1323" y="232"/>
                  </a:cubicBezTo>
                  <a:cubicBezTo>
                    <a:pt x="1323" y="289"/>
                    <a:pt x="1323" y="289"/>
                    <a:pt x="1323" y="289"/>
                  </a:cubicBezTo>
                  <a:cubicBezTo>
                    <a:pt x="1331" y="289"/>
                    <a:pt x="1331" y="289"/>
                    <a:pt x="1331" y="289"/>
                  </a:cubicBezTo>
                  <a:cubicBezTo>
                    <a:pt x="1331" y="232"/>
                    <a:pt x="1331" y="232"/>
                    <a:pt x="1331" y="232"/>
                  </a:cubicBezTo>
                  <a:cubicBezTo>
                    <a:pt x="1351" y="232"/>
                    <a:pt x="1351" y="232"/>
                    <a:pt x="1351" y="232"/>
                  </a:cubicBezTo>
                  <a:cubicBezTo>
                    <a:pt x="1351" y="225"/>
                    <a:pt x="1351" y="225"/>
                    <a:pt x="1351" y="225"/>
                  </a:cubicBezTo>
                  <a:cubicBezTo>
                    <a:pt x="1303" y="225"/>
                    <a:pt x="1303" y="225"/>
                    <a:pt x="1303" y="225"/>
                  </a:cubicBezTo>
                  <a:lnTo>
                    <a:pt x="1303" y="232"/>
                  </a:lnTo>
                  <a:close/>
                  <a:moveTo>
                    <a:pt x="1360" y="289"/>
                  </a:moveTo>
                  <a:cubicBezTo>
                    <a:pt x="1401" y="289"/>
                    <a:pt x="1401" y="289"/>
                    <a:pt x="1401" y="289"/>
                  </a:cubicBezTo>
                  <a:cubicBezTo>
                    <a:pt x="1401" y="282"/>
                    <a:pt x="1401" y="282"/>
                    <a:pt x="1401" y="282"/>
                  </a:cubicBezTo>
                  <a:cubicBezTo>
                    <a:pt x="1367" y="282"/>
                    <a:pt x="1367" y="282"/>
                    <a:pt x="1367" y="282"/>
                  </a:cubicBezTo>
                  <a:cubicBezTo>
                    <a:pt x="1367" y="260"/>
                    <a:pt x="1367" y="260"/>
                    <a:pt x="1367" y="260"/>
                  </a:cubicBezTo>
                  <a:cubicBezTo>
                    <a:pt x="1401" y="260"/>
                    <a:pt x="1401" y="260"/>
                    <a:pt x="1401" y="260"/>
                  </a:cubicBezTo>
                  <a:cubicBezTo>
                    <a:pt x="1401" y="253"/>
                    <a:pt x="1401" y="253"/>
                    <a:pt x="1401" y="253"/>
                  </a:cubicBezTo>
                  <a:cubicBezTo>
                    <a:pt x="1367" y="253"/>
                    <a:pt x="1367" y="253"/>
                    <a:pt x="1367" y="253"/>
                  </a:cubicBezTo>
                  <a:cubicBezTo>
                    <a:pt x="1367" y="232"/>
                    <a:pt x="1367" y="232"/>
                    <a:pt x="1367" y="232"/>
                  </a:cubicBezTo>
                  <a:cubicBezTo>
                    <a:pt x="1401" y="232"/>
                    <a:pt x="1401" y="232"/>
                    <a:pt x="1401" y="232"/>
                  </a:cubicBezTo>
                  <a:cubicBezTo>
                    <a:pt x="1401" y="225"/>
                    <a:pt x="1401" y="225"/>
                    <a:pt x="1401" y="225"/>
                  </a:cubicBezTo>
                  <a:cubicBezTo>
                    <a:pt x="1360" y="225"/>
                    <a:pt x="1360" y="225"/>
                    <a:pt x="1360" y="225"/>
                  </a:cubicBezTo>
                  <a:lnTo>
                    <a:pt x="1360" y="289"/>
                  </a:lnTo>
                  <a:close/>
                  <a:moveTo>
                    <a:pt x="1458" y="244"/>
                  </a:moveTo>
                  <a:cubicBezTo>
                    <a:pt x="1458" y="233"/>
                    <a:pt x="1449" y="225"/>
                    <a:pt x="1437" y="225"/>
                  </a:cubicBezTo>
                  <a:cubicBezTo>
                    <a:pt x="1412" y="225"/>
                    <a:pt x="1412" y="225"/>
                    <a:pt x="1412" y="225"/>
                  </a:cubicBezTo>
                  <a:cubicBezTo>
                    <a:pt x="1412" y="289"/>
                    <a:pt x="1412" y="289"/>
                    <a:pt x="1412" y="289"/>
                  </a:cubicBezTo>
                  <a:cubicBezTo>
                    <a:pt x="1420" y="289"/>
                    <a:pt x="1420" y="289"/>
                    <a:pt x="1420" y="289"/>
                  </a:cubicBezTo>
                  <a:cubicBezTo>
                    <a:pt x="1420" y="264"/>
                    <a:pt x="1420" y="264"/>
                    <a:pt x="1420" y="264"/>
                  </a:cubicBezTo>
                  <a:cubicBezTo>
                    <a:pt x="1433" y="264"/>
                    <a:pt x="1433" y="264"/>
                    <a:pt x="1433" y="264"/>
                  </a:cubicBezTo>
                  <a:cubicBezTo>
                    <a:pt x="1449" y="289"/>
                    <a:pt x="1449" y="289"/>
                    <a:pt x="1449" y="289"/>
                  </a:cubicBezTo>
                  <a:cubicBezTo>
                    <a:pt x="1458" y="289"/>
                    <a:pt x="1458" y="289"/>
                    <a:pt x="1458" y="289"/>
                  </a:cubicBezTo>
                  <a:cubicBezTo>
                    <a:pt x="1441" y="263"/>
                    <a:pt x="1441" y="263"/>
                    <a:pt x="1441" y="263"/>
                  </a:cubicBezTo>
                  <a:cubicBezTo>
                    <a:pt x="1450" y="262"/>
                    <a:pt x="1458" y="256"/>
                    <a:pt x="1458" y="244"/>
                  </a:cubicBezTo>
                  <a:close/>
                  <a:moveTo>
                    <a:pt x="1420" y="257"/>
                  </a:moveTo>
                  <a:cubicBezTo>
                    <a:pt x="1420" y="232"/>
                    <a:pt x="1420" y="232"/>
                    <a:pt x="1420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44" y="232"/>
                    <a:pt x="1449" y="237"/>
                    <a:pt x="1449" y="244"/>
                  </a:cubicBezTo>
                  <a:cubicBezTo>
                    <a:pt x="1449" y="252"/>
                    <a:pt x="1444" y="257"/>
                    <a:pt x="1437" y="257"/>
                  </a:cubicBezTo>
                  <a:lnTo>
                    <a:pt x="1420" y="257"/>
                  </a:lnTo>
                  <a:close/>
                  <a:moveTo>
                    <a:pt x="59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58" y="312"/>
                    <a:pt x="58" y="312"/>
                    <a:pt x="58" y="312"/>
                  </a:cubicBezTo>
                  <a:cubicBezTo>
                    <a:pt x="180" y="312"/>
                    <a:pt x="180" y="312"/>
                    <a:pt x="180" y="312"/>
                  </a:cubicBezTo>
                  <a:cubicBezTo>
                    <a:pt x="239" y="253"/>
                    <a:pt x="239" y="253"/>
                    <a:pt x="239" y="25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180" y="0"/>
                    <a:pt x="180" y="0"/>
                    <a:pt x="180" y="0"/>
                  </a:cubicBezTo>
                  <a:lnTo>
                    <a:pt x="59" y="0"/>
                  </a:lnTo>
                  <a:close/>
                  <a:moveTo>
                    <a:pt x="233" y="251"/>
                  </a:moveTo>
                  <a:cubicBezTo>
                    <a:pt x="178" y="307"/>
                    <a:pt x="178" y="307"/>
                    <a:pt x="178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3" y="251"/>
                  </a:lnTo>
                  <a:close/>
                  <a:moveTo>
                    <a:pt x="89" y="75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73" y="222"/>
                    <a:pt x="73" y="222"/>
                    <a:pt x="73" y="222"/>
                  </a:cubicBezTo>
                  <a:cubicBezTo>
                    <a:pt x="89" y="238"/>
                    <a:pt x="89" y="238"/>
                    <a:pt x="89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65" y="222"/>
                    <a:pt x="165" y="222"/>
                    <a:pt x="165" y="222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49" y="75"/>
                    <a:pt x="149" y="75"/>
                    <a:pt x="149" y="75"/>
                  </a:cubicBezTo>
                  <a:lnTo>
                    <a:pt x="89" y="75"/>
                  </a:lnTo>
                  <a:close/>
                  <a:moveTo>
                    <a:pt x="160" y="220"/>
                  </a:moveTo>
                  <a:cubicBezTo>
                    <a:pt x="147" y="233"/>
                    <a:pt x="147" y="233"/>
                    <a:pt x="147" y="233"/>
                  </a:cubicBezTo>
                  <a:cubicBezTo>
                    <a:pt x="91" y="233"/>
                    <a:pt x="91" y="233"/>
                    <a:pt x="91" y="233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0" y="93"/>
                    <a:pt x="160" y="93"/>
                    <a:pt x="160" y="93"/>
                  </a:cubicBezTo>
                  <a:lnTo>
                    <a:pt x="160" y="220"/>
                  </a:lnTo>
                  <a:close/>
                  <a:moveTo>
                    <a:pt x="318" y="169"/>
                  </a:moveTo>
                  <a:cubicBezTo>
                    <a:pt x="318" y="174"/>
                    <a:pt x="318" y="174"/>
                    <a:pt x="318" y="174"/>
                  </a:cubicBezTo>
                  <a:cubicBezTo>
                    <a:pt x="2178" y="174"/>
                    <a:pt x="2178" y="174"/>
                    <a:pt x="2178" y="174"/>
                  </a:cubicBezTo>
                  <a:cubicBezTo>
                    <a:pt x="2178" y="169"/>
                    <a:pt x="2178" y="169"/>
                    <a:pt x="2178" y="169"/>
                  </a:cubicBezTo>
                  <a:lnTo>
                    <a:pt x="318" y="169"/>
                  </a:lnTo>
                  <a:close/>
                  <a:moveTo>
                    <a:pt x="1628" y="109"/>
                  </a:moveTo>
                  <a:cubicBezTo>
                    <a:pt x="1616" y="107"/>
                    <a:pt x="1616" y="107"/>
                    <a:pt x="1616" y="107"/>
                  </a:cubicBezTo>
                  <a:cubicBezTo>
                    <a:pt x="1616" y="48"/>
                    <a:pt x="1616" y="48"/>
                    <a:pt x="1616" y="48"/>
                  </a:cubicBezTo>
                  <a:cubicBezTo>
                    <a:pt x="1628" y="46"/>
                    <a:pt x="1628" y="46"/>
                    <a:pt x="1628" y="46"/>
                  </a:cubicBezTo>
                  <a:cubicBezTo>
                    <a:pt x="1628" y="39"/>
                    <a:pt x="1628" y="39"/>
                    <a:pt x="1628" y="39"/>
                  </a:cubicBezTo>
                  <a:cubicBezTo>
                    <a:pt x="1587" y="39"/>
                    <a:pt x="1587" y="39"/>
                    <a:pt x="1587" y="39"/>
                  </a:cubicBezTo>
                  <a:cubicBezTo>
                    <a:pt x="1587" y="46"/>
                    <a:pt x="1587" y="46"/>
                    <a:pt x="1587" y="46"/>
                  </a:cubicBezTo>
                  <a:cubicBezTo>
                    <a:pt x="1599" y="48"/>
                    <a:pt x="1599" y="48"/>
                    <a:pt x="1599" y="48"/>
                  </a:cubicBezTo>
                  <a:cubicBezTo>
                    <a:pt x="1599" y="107"/>
                    <a:pt x="1599" y="107"/>
                    <a:pt x="1599" y="107"/>
                  </a:cubicBezTo>
                  <a:cubicBezTo>
                    <a:pt x="1587" y="109"/>
                    <a:pt x="1587" y="109"/>
                    <a:pt x="1587" y="109"/>
                  </a:cubicBezTo>
                  <a:cubicBezTo>
                    <a:pt x="1587" y="116"/>
                    <a:pt x="1587" y="116"/>
                    <a:pt x="1587" y="116"/>
                  </a:cubicBezTo>
                  <a:cubicBezTo>
                    <a:pt x="1628" y="116"/>
                    <a:pt x="1628" y="116"/>
                    <a:pt x="1628" y="116"/>
                  </a:cubicBezTo>
                  <a:lnTo>
                    <a:pt x="1628" y="109"/>
                  </a:lnTo>
                  <a:close/>
                  <a:moveTo>
                    <a:pt x="1526" y="109"/>
                  </a:moveTo>
                  <a:cubicBezTo>
                    <a:pt x="1515" y="107"/>
                    <a:pt x="1515" y="107"/>
                    <a:pt x="1515" y="107"/>
                  </a:cubicBezTo>
                  <a:cubicBezTo>
                    <a:pt x="1515" y="61"/>
                    <a:pt x="1515" y="61"/>
                    <a:pt x="1515" y="61"/>
                  </a:cubicBezTo>
                  <a:cubicBezTo>
                    <a:pt x="1553" y="116"/>
                    <a:pt x="1553" y="116"/>
                    <a:pt x="1553" y="116"/>
                  </a:cubicBezTo>
                  <a:cubicBezTo>
                    <a:pt x="1567" y="116"/>
                    <a:pt x="1567" y="116"/>
                    <a:pt x="1567" y="116"/>
                  </a:cubicBezTo>
                  <a:cubicBezTo>
                    <a:pt x="1567" y="48"/>
                    <a:pt x="1567" y="48"/>
                    <a:pt x="1567" y="48"/>
                  </a:cubicBezTo>
                  <a:cubicBezTo>
                    <a:pt x="1578" y="46"/>
                    <a:pt x="1578" y="46"/>
                    <a:pt x="1578" y="46"/>
                  </a:cubicBezTo>
                  <a:cubicBezTo>
                    <a:pt x="1578" y="39"/>
                    <a:pt x="1578" y="39"/>
                    <a:pt x="1578" y="39"/>
                  </a:cubicBezTo>
                  <a:cubicBezTo>
                    <a:pt x="1544" y="39"/>
                    <a:pt x="1544" y="39"/>
                    <a:pt x="1544" y="39"/>
                  </a:cubicBezTo>
                  <a:cubicBezTo>
                    <a:pt x="1544" y="46"/>
                    <a:pt x="1544" y="46"/>
                    <a:pt x="1544" y="46"/>
                  </a:cubicBezTo>
                  <a:cubicBezTo>
                    <a:pt x="1556" y="48"/>
                    <a:pt x="1556" y="48"/>
                    <a:pt x="1556" y="48"/>
                  </a:cubicBezTo>
                  <a:cubicBezTo>
                    <a:pt x="1556" y="91"/>
                    <a:pt x="1556" y="91"/>
                    <a:pt x="1556" y="91"/>
                  </a:cubicBezTo>
                  <a:cubicBezTo>
                    <a:pt x="1518" y="39"/>
                    <a:pt x="1518" y="39"/>
                    <a:pt x="1518" y="39"/>
                  </a:cubicBezTo>
                  <a:cubicBezTo>
                    <a:pt x="1492" y="39"/>
                    <a:pt x="1492" y="39"/>
                    <a:pt x="1492" y="39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503" y="48"/>
                    <a:pt x="1503" y="48"/>
                    <a:pt x="1503" y="48"/>
                  </a:cubicBezTo>
                  <a:cubicBezTo>
                    <a:pt x="1503" y="107"/>
                    <a:pt x="1503" y="107"/>
                    <a:pt x="1503" y="107"/>
                  </a:cubicBezTo>
                  <a:cubicBezTo>
                    <a:pt x="1492" y="109"/>
                    <a:pt x="1492" y="109"/>
                    <a:pt x="1492" y="109"/>
                  </a:cubicBezTo>
                  <a:cubicBezTo>
                    <a:pt x="1492" y="116"/>
                    <a:pt x="1492" y="116"/>
                    <a:pt x="1492" y="116"/>
                  </a:cubicBezTo>
                  <a:cubicBezTo>
                    <a:pt x="1526" y="116"/>
                    <a:pt x="1526" y="116"/>
                    <a:pt x="1526" y="116"/>
                  </a:cubicBezTo>
                  <a:lnTo>
                    <a:pt x="1526" y="109"/>
                  </a:lnTo>
                  <a:close/>
                  <a:moveTo>
                    <a:pt x="1400" y="76"/>
                  </a:moveTo>
                  <a:cubicBezTo>
                    <a:pt x="1400" y="86"/>
                    <a:pt x="1399" y="99"/>
                    <a:pt x="1407" y="107"/>
                  </a:cubicBezTo>
                  <a:cubicBezTo>
                    <a:pt x="1414" y="114"/>
                    <a:pt x="1424" y="117"/>
                    <a:pt x="1438" y="117"/>
                  </a:cubicBezTo>
                  <a:cubicBezTo>
                    <a:pt x="1451" y="117"/>
                    <a:pt x="1461" y="115"/>
                    <a:pt x="1466" y="109"/>
                  </a:cubicBezTo>
                  <a:cubicBezTo>
                    <a:pt x="1474" y="101"/>
                    <a:pt x="1475" y="94"/>
                    <a:pt x="1475" y="77"/>
                  </a:cubicBezTo>
                  <a:cubicBezTo>
                    <a:pt x="1475" y="27"/>
                    <a:pt x="1475" y="27"/>
                    <a:pt x="1475" y="27"/>
                  </a:cubicBezTo>
                  <a:cubicBezTo>
                    <a:pt x="1487" y="26"/>
                    <a:pt x="1487" y="26"/>
                    <a:pt x="1487" y="26"/>
                  </a:cubicBezTo>
                  <a:cubicBezTo>
                    <a:pt x="1487" y="18"/>
                    <a:pt x="1487" y="18"/>
                    <a:pt x="1487" y="18"/>
                  </a:cubicBezTo>
                  <a:cubicBezTo>
                    <a:pt x="1452" y="18"/>
                    <a:pt x="1452" y="18"/>
                    <a:pt x="1452" y="18"/>
                  </a:cubicBezTo>
                  <a:cubicBezTo>
                    <a:pt x="1452" y="26"/>
                    <a:pt x="1452" y="26"/>
                    <a:pt x="1452" y="26"/>
                  </a:cubicBezTo>
                  <a:cubicBezTo>
                    <a:pt x="1463" y="27"/>
                    <a:pt x="1463" y="27"/>
                    <a:pt x="1463" y="27"/>
                  </a:cubicBezTo>
                  <a:cubicBezTo>
                    <a:pt x="1463" y="84"/>
                    <a:pt x="1463" y="84"/>
                    <a:pt x="1463" y="84"/>
                  </a:cubicBezTo>
                  <a:cubicBezTo>
                    <a:pt x="1463" y="92"/>
                    <a:pt x="1461" y="97"/>
                    <a:pt x="1458" y="101"/>
                  </a:cubicBezTo>
                  <a:cubicBezTo>
                    <a:pt x="1454" y="105"/>
                    <a:pt x="1448" y="107"/>
                    <a:pt x="1441" y="107"/>
                  </a:cubicBezTo>
                  <a:cubicBezTo>
                    <a:pt x="1427" y="107"/>
                    <a:pt x="1418" y="100"/>
                    <a:pt x="1418" y="84"/>
                  </a:cubicBezTo>
                  <a:cubicBezTo>
                    <a:pt x="1418" y="27"/>
                    <a:pt x="1418" y="27"/>
                    <a:pt x="1418" y="27"/>
                  </a:cubicBezTo>
                  <a:cubicBezTo>
                    <a:pt x="1430" y="26"/>
                    <a:pt x="1430" y="26"/>
                    <a:pt x="1430" y="26"/>
                  </a:cubicBezTo>
                  <a:cubicBezTo>
                    <a:pt x="1430" y="18"/>
                    <a:pt x="1430" y="18"/>
                    <a:pt x="1430" y="18"/>
                  </a:cubicBezTo>
                  <a:cubicBezTo>
                    <a:pt x="1388" y="18"/>
                    <a:pt x="1388" y="18"/>
                    <a:pt x="1388" y="18"/>
                  </a:cubicBezTo>
                  <a:cubicBezTo>
                    <a:pt x="1388" y="26"/>
                    <a:pt x="1388" y="26"/>
                    <a:pt x="1388" y="26"/>
                  </a:cubicBezTo>
                  <a:cubicBezTo>
                    <a:pt x="1400" y="27"/>
                    <a:pt x="1400" y="27"/>
                    <a:pt x="1400" y="27"/>
                  </a:cubicBezTo>
                  <a:lnTo>
                    <a:pt x="1400" y="76"/>
                  </a:lnTo>
                  <a:close/>
                  <a:moveTo>
                    <a:pt x="1671" y="116"/>
                  </a:moveTo>
                  <a:cubicBezTo>
                    <a:pt x="1687" y="116"/>
                    <a:pt x="1687" y="116"/>
                    <a:pt x="1687" y="116"/>
                  </a:cubicBezTo>
                  <a:cubicBezTo>
                    <a:pt x="1713" y="48"/>
                    <a:pt x="1713" y="48"/>
                    <a:pt x="1713" y="48"/>
                  </a:cubicBezTo>
                  <a:cubicBezTo>
                    <a:pt x="1724" y="46"/>
                    <a:pt x="1724" y="46"/>
                    <a:pt x="1724" y="46"/>
                  </a:cubicBezTo>
                  <a:cubicBezTo>
                    <a:pt x="1724" y="39"/>
                    <a:pt x="1724" y="39"/>
                    <a:pt x="1724" y="39"/>
                  </a:cubicBezTo>
                  <a:cubicBezTo>
                    <a:pt x="1690" y="39"/>
                    <a:pt x="1690" y="39"/>
                    <a:pt x="1690" y="39"/>
                  </a:cubicBezTo>
                  <a:cubicBezTo>
                    <a:pt x="1690" y="46"/>
                    <a:pt x="1690" y="46"/>
                    <a:pt x="1690" y="46"/>
                  </a:cubicBezTo>
                  <a:cubicBezTo>
                    <a:pt x="1701" y="48"/>
                    <a:pt x="1701" y="48"/>
                    <a:pt x="1701" y="48"/>
                  </a:cubicBezTo>
                  <a:cubicBezTo>
                    <a:pt x="1682" y="100"/>
                    <a:pt x="1682" y="100"/>
                    <a:pt x="1682" y="100"/>
                  </a:cubicBezTo>
                  <a:cubicBezTo>
                    <a:pt x="1663" y="48"/>
                    <a:pt x="1663" y="48"/>
                    <a:pt x="1663" y="48"/>
                  </a:cubicBezTo>
                  <a:cubicBezTo>
                    <a:pt x="1674" y="46"/>
                    <a:pt x="1674" y="46"/>
                    <a:pt x="1674" y="46"/>
                  </a:cubicBezTo>
                  <a:cubicBezTo>
                    <a:pt x="1674" y="39"/>
                    <a:pt x="1674" y="39"/>
                    <a:pt x="1674" y="39"/>
                  </a:cubicBezTo>
                  <a:cubicBezTo>
                    <a:pt x="1634" y="39"/>
                    <a:pt x="1634" y="39"/>
                    <a:pt x="1634" y="39"/>
                  </a:cubicBezTo>
                  <a:cubicBezTo>
                    <a:pt x="1634" y="46"/>
                    <a:pt x="1634" y="46"/>
                    <a:pt x="1634" y="46"/>
                  </a:cubicBezTo>
                  <a:cubicBezTo>
                    <a:pt x="1645" y="48"/>
                    <a:pt x="1645" y="48"/>
                    <a:pt x="1645" y="48"/>
                  </a:cubicBezTo>
                  <a:lnTo>
                    <a:pt x="1671" y="116"/>
                  </a:lnTo>
                  <a:close/>
                  <a:moveTo>
                    <a:pt x="2003" y="109"/>
                  </a:moveTo>
                  <a:cubicBezTo>
                    <a:pt x="1992" y="107"/>
                    <a:pt x="1992" y="107"/>
                    <a:pt x="1992" y="107"/>
                  </a:cubicBezTo>
                  <a:cubicBezTo>
                    <a:pt x="1992" y="48"/>
                    <a:pt x="1992" y="48"/>
                    <a:pt x="1992" y="48"/>
                  </a:cubicBezTo>
                  <a:cubicBezTo>
                    <a:pt x="2003" y="46"/>
                    <a:pt x="2003" y="46"/>
                    <a:pt x="2003" y="46"/>
                  </a:cubicBezTo>
                  <a:cubicBezTo>
                    <a:pt x="2003" y="39"/>
                    <a:pt x="2003" y="39"/>
                    <a:pt x="2003" y="39"/>
                  </a:cubicBezTo>
                  <a:cubicBezTo>
                    <a:pt x="1963" y="39"/>
                    <a:pt x="1963" y="39"/>
                    <a:pt x="1963" y="39"/>
                  </a:cubicBezTo>
                  <a:cubicBezTo>
                    <a:pt x="1963" y="46"/>
                    <a:pt x="1963" y="46"/>
                    <a:pt x="1963" y="46"/>
                  </a:cubicBezTo>
                  <a:cubicBezTo>
                    <a:pt x="1974" y="48"/>
                    <a:pt x="1974" y="48"/>
                    <a:pt x="1974" y="48"/>
                  </a:cubicBezTo>
                  <a:cubicBezTo>
                    <a:pt x="1974" y="107"/>
                    <a:pt x="1974" y="107"/>
                    <a:pt x="1974" y="107"/>
                  </a:cubicBezTo>
                  <a:cubicBezTo>
                    <a:pt x="1963" y="109"/>
                    <a:pt x="1963" y="109"/>
                    <a:pt x="1963" y="109"/>
                  </a:cubicBezTo>
                  <a:cubicBezTo>
                    <a:pt x="1963" y="116"/>
                    <a:pt x="1963" y="116"/>
                    <a:pt x="1963" y="116"/>
                  </a:cubicBezTo>
                  <a:cubicBezTo>
                    <a:pt x="2003" y="116"/>
                    <a:pt x="2003" y="116"/>
                    <a:pt x="2003" y="116"/>
                  </a:cubicBezTo>
                  <a:lnTo>
                    <a:pt x="2003" y="109"/>
                  </a:lnTo>
                  <a:close/>
                  <a:moveTo>
                    <a:pt x="2021" y="49"/>
                  </a:moveTo>
                  <a:cubicBezTo>
                    <a:pt x="2037" y="49"/>
                    <a:pt x="2037" y="49"/>
                    <a:pt x="2037" y="49"/>
                  </a:cubicBezTo>
                  <a:cubicBezTo>
                    <a:pt x="2037" y="107"/>
                    <a:pt x="2037" y="107"/>
                    <a:pt x="2037" y="107"/>
                  </a:cubicBezTo>
                  <a:cubicBezTo>
                    <a:pt x="2026" y="109"/>
                    <a:pt x="2026" y="109"/>
                    <a:pt x="2026" y="109"/>
                  </a:cubicBezTo>
                  <a:cubicBezTo>
                    <a:pt x="2026" y="116"/>
                    <a:pt x="2026" y="116"/>
                    <a:pt x="2026" y="116"/>
                  </a:cubicBezTo>
                  <a:cubicBezTo>
                    <a:pt x="2066" y="116"/>
                    <a:pt x="2066" y="116"/>
                    <a:pt x="2066" y="116"/>
                  </a:cubicBezTo>
                  <a:cubicBezTo>
                    <a:pt x="2066" y="109"/>
                    <a:pt x="2066" y="109"/>
                    <a:pt x="2066" y="109"/>
                  </a:cubicBezTo>
                  <a:cubicBezTo>
                    <a:pt x="2055" y="107"/>
                    <a:pt x="2055" y="107"/>
                    <a:pt x="2055" y="107"/>
                  </a:cubicBezTo>
                  <a:cubicBezTo>
                    <a:pt x="2055" y="49"/>
                    <a:pt x="2055" y="49"/>
                    <a:pt x="2055" y="49"/>
                  </a:cubicBezTo>
                  <a:cubicBezTo>
                    <a:pt x="2072" y="49"/>
                    <a:pt x="2072" y="49"/>
                    <a:pt x="2072" y="49"/>
                  </a:cubicBezTo>
                  <a:cubicBezTo>
                    <a:pt x="2074" y="60"/>
                    <a:pt x="2074" y="60"/>
                    <a:pt x="2074" y="60"/>
                  </a:cubicBezTo>
                  <a:cubicBezTo>
                    <a:pt x="2081" y="60"/>
                    <a:pt x="2081" y="60"/>
                    <a:pt x="2081" y="60"/>
                  </a:cubicBezTo>
                  <a:cubicBezTo>
                    <a:pt x="2081" y="39"/>
                    <a:pt x="2081" y="39"/>
                    <a:pt x="2081" y="39"/>
                  </a:cubicBezTo>
                  <a:cubicBezTo>
                    <a:pt x="2011" y="39"/>
                    <a:pt x="2011" y="39"/>
                    <a:pt x="2011" y="39"/>
                  </a:cubicBezTo>
                  <a:cubicBezTo>
                    <a:pt x="2011" y="60"/>
                    <a:pt x="2011" y="60"/>
                    <a:pt x="2011" y="60"/>
                  </a:cubicBezTo>
                  <a:cubicBezTo>
                    <a:pt x="2019" y="60"/>
                    <a:pt x="2019" y="60"/>
                    <a:pt x="2019" y="60"/>
                  </a:cubicBezTo>
                  <a:lnTo>
                    <a:pt x="2021" y="49"/>
                  </a:lnTo>
                  <a:close/>
                  <a:moveTo>
                    <a:pt x="2122" y="82"/>
                  </a:moveTo>
                  <a:cubicBezTo>
                    <a:pt x="2122" y="107"/>
                    <a:pt x="2122" y="107"/>
                    <a:pt x="2122" y="107"/>
                  </a:cubicBezTo>
                  <a:cubicBezTo>
                    <a:pt x="2110" y="109"/>
                    <a:pt x="2110" y="109"/>
                    <a:pt x="2110" y="109"/>
                  </a:cubicBezTo>
                  <a:cubicBezTo>
                    <a:pt x="2110" y="116"/>
                    <a:pt x="2110" y="116"/>
                    <a:pt x="2110" y="116"/>
                  </a:cubicBezTo>
                  <a:cubicBezTo>
                    <a:pt x="2150" y="116"/>
                    <a:pt x="2150" y="116"/>
                    <a:pt x="2150" y="116"/>
                  </a:cubicBezTo>
                  <a:cubicBezTo>
                    <a:pt x="2150" y="109"/>
                    <a:pt x="2150" y="109"/>
                    <a:pt x="2150" y="109"/>
                  </a:cubicBezTo>
                  <a:cubicBezTo>
                    <a:pt x="2139" y="107"/>
                    <a:pt x="2139" y="107"/>
                    <a:pt x="2139" y="107"/>
                  </a:cubicBezTo>
                  <a:cubicBezTo>
                    <a:pt x="2139" y="82"/>
                    <a:pt x="2139" y="82"/>
                    <a:pt x="2139" y="82"/>
                  </a:cubicBezTo>
                  <a:cubicBezTo>
                    <a:pt x="2161" y="48"/>
                    <a:pt x="2161" y="48"/>
                    <a:pt x="2161" y="48"/>
                  </a:cubicBezTo>
                  <a:cubicBezTo>
                    <a:pt x="2172" y="46"/>
                    <a:pt x="2172" y="46"/>
                    <a:pt x="2172" y="46"/>
                  </a:cubicBezTo>
                  <a:cubicBezTo>
                    <a:pt x="2172" y="39"/>
                    <a:pt x="2172" y="39"/>
                    <a:pt x="2172" y="39"/>
                  </a:cubicBezTo>
                  <a:cubicBezTo>
                    <a:pt x="2138" y="39"/>
                    <a:pt x="2138" y="39"/>
                    <a:pt x="2138" y="39"/>
                  </a:cubicBezTo>
                  <a:cubicBezTo>
                    <a:pt x="2138" y="46"/>
                    <a:pt x="2138" y="46"/>
                    <a:pt x="2138" y="46"/>
                  </a:cubicBezTo>
                  <a:cubicBezTo>
                    <a:pt x="2149" y="48"/>
                    <a:pt x="2149" y="48"/>
                    <a:pt x="2149" y="48"/>
                  </a:cubicBezTo>
                  <a:cubicBezTo>
                    <a:pt x="2133" y="73"/>
                    <a:pt x="2133" y="73"/>
                    <a:pt x="2133" y="73"/>
                  </a:cubicBezTo>
                  <a:cubicBezTo>
                    <a:pt x="2118" y="48"/>
                    <a:pt x="2118" y="48"/>
                    <a:pt x="2118" y="48"/>
                  </a:cubicBezTo>
                  <a:cubicBezTo>
                    <a:pt x="2129" y="46"/>
                    <a:pt x="2129" y="46"/>
                    <a:pt x="2129" y="46"/>
                  </a:cubicBezTo>
                  <a:cubicBezTo>
                    <a:pt x="2129" y="39"/>
                    <a:pt x="2129" y="39"/>
                    <a:pt x="2129" y="39"/>
                  </a:cubicBezTo>
                  <a:cubicBezTo>
                    <a:pt x="2088" y="39"/>
                    <a:pt x="2088" y="39"/>
                    <a:pt x="2088" y="39"/>
                  </a:cubicBezTo>
                  <a:cubicBezTo>
                    <a:pt x="2088" y="46"/>
                    <a:pt x="2088" y="46"/>
                    <a:pt x="2088" y="46"/>
                  </a:cubicBezTo>
                  <a:cubicBezTo>
                    <a:pt x="2099" y="48"/>
                    <a:pt x="2099" y="48"/>
                    <a:pt x="2099" y="48"/>
                  </a:cubicBezTo>
                  <a:lnTo>
                    <a:pt x="2122" y="82"/>
                  </a:lnTo>
                  <a:close/>
                  <a:moveTo>
                    <a:pt x="1953" y="94"/>
                  </a:moveTo>
                  <a:cubicBezTo>
                    <a:pt x="1953" y="63"/>
                    <a:pt x="1913" y="75"/>
                    <a:pt x="1913" y="58"/>
                  </a:cubicBezTo>
                  <a:cubicBezTo>
                    <a:pt x="1913" y="50"/>
                    <a:pt x="1919" y="48"/>
                    <a:pt x="1926" y="48"/>
                  </a:cubicBezTo>
                  <a:cubicBezTo>
                    <a:pt x="1933" y="48"/>
                    <a:pt x="1939" y="49"/>
                    <a:pt x="1939" y="49"/>
                  </a:cubicBezTo>
                  <a:cubicBezTo>
                    <a:pt x="1941" y="61"/>
                    <a:pt x="1941" y="61"/>
                    <a:pt x="1941" y="61"/>
                  </a:cubicBezTo>
                  <a:cubicBezTo>
                    <a:pt x="1949" y="61"/>
                    <a:pt x="1949" y="61"/>
                    <a:pt x="1949" y="61"/>
                  </a:cubicBezTo>
                  <a:cubicBezTo>
                    <a:pt x="1949" y="42"/>
                    <a:pt x="1949" y="42"/>
                    <a:pt x="1949" y="42"/>
                  </a:cubicBezTo>
                  <a:cubicBezTo>
                    <a:pt x="1941" y="40"/>
                    <a:pt x="1933" y="38"/>
                    <a:pt x="1924" y="38"/>
                  </a:cubicBezTo>
                  <a:cubicBezTo>
                    <a:pt x="1905" y="38"/>
                    <a:pt x="1896" y="46"/>
                    <a:pt x="1896" y="60"/>
                  </a:cubicBezTo>
                  <a:cubicBezTo>
                    <a:pt x="1896" y="79"/>
                    <a:pt x="1914" y="81"/>
                    <a:pt x="1928" y="86"/>
                  </a:cubicBezTo>
                  <a:cubicBezTo>
                    <a:pt x="1933" y="87"/>
                    <a:pt x="1936" y="89"/>
                    <a:pt x="1936" y="95"/>
                  </a:cubicBezTo>
                  <a:cubicBezTo>
                    <a:pt x="1936" y="104"/>
                    <a:pt x="1929" y="107"/>
                    <a:pt x="1920" y="107"/>
                  </a:cubicBezTo>
                  <a:cubicBezTo>
                    <a:pt x="1911" y="107"/>
                    <a:pt x="1905" y="105"/>
                    <a:pt x="1905" y="105"/>
                  </a:cubicBezTo>
                  <a:cubicBezTo>
                    <a:pt x="1903" y="92"/>
                    <a:pt x="1903" y="92"/>
                    <a:pt x="1903" y="92"/>
                  </a:cubicBezTo>
                  <a:cubicBezTo>
                    <a:pt x="1896" y="92"/>
                    <a:pt x="1896" y="92"/>
                    <a:pt x="1896" y="92"/>
                  </a:cubicBezTo>
                  <a:cubicBezTo>
                    <a:pt x="1896" y="112"/>
                    <a:pt x="1896" y="112"/>
                    <a:pt x="1896" y="112"/>
                  </a:cubicBezTo>
                  <a:cubicBezTo>
                    <a:pt x="1896" y="112"/>
                    <a:pt x="1908" y="117"/>
                    <a:pt x="1922" y="117"/>
                  </a:cubicBezTo>
                  <a:cubicBezTo>
                    <a:pt x="1942" y="117"/>
                    <a:pt x="1953" y="109"/>
                    <a:pt x="1953" y="94"/>
                  </a:cubicBezTo>
                  <a:close/>
                  <a:moveTo>
                    <a:pt x="1847" y="109"/>
                  </a:moveTo>
                  <a:cubicBezTo>
                    <a:pt x="1836" y="107"/>
                    <a:pt x="1836" y="107"/>
                    <a:pt x="1836" y="107"/>
                  </a:cubicBezTo>
                  <a:cubicBezTo>
                    <a:pt x="1836" y="81"/>
                    <a:pt x="1836" y="81"/>
                    <a:pt x="1836" y="81"/>
                  </a:cubicBezTo>
                  <a:cubicBezTo>
                    <a:pt x="1838" y="81"/>
                    <a:pt x="1838" y="81"/>
                    <a:pt x="1838" y="81"/>
                  </a:cubicBezTo>
                  <a:cubicBezTo>
                    <a:pt x="1848" y="81"/>
                    <a:pt x="1851" y="86"/>
                    <a:pt x="1855" y="98"/>
                  </a:cubicBezTo>
                  <a:cubicBezTo>
                    <a:pt x="1863" y="116"/>
                    <a:pt x="1863" y="116"/>
                    <a:pt x="1863" y="116"/>
                  </a:cubicBezTo>
                  <a:cubicBezTo>
                    <a:pt x="1887" y="116"/>
                    <a:pt x="1887" y="116"/>
                    <a:pt x="1887" y="116"/>
                  </a:cubicBezTo>
                  <a:cubicBezTo>
                    <a:pt x="1887" y="109"/>
                    <a:pt x="1887" y="109"/>
                    <a:pt x="1887" y="109"/>
                  </a:cubicBezTo>
                  <a:cubicBezTo>
                    <a:pt x="1876" y="107"/>
                    <a:pt x="1876" y="107"/>
                    <a:pt x="1876" y="107"/>
                  </a:cubicBezTo>
                  <a:cubicBezTo>
                    <a:pt x="1873" y="99"/>
                    <a:pt x="1868" y="84"/>
                    <a:pt x="1861" y="79"/>
                  </a:cubicBezTo>
                  <a:cubicBezTo>
                    <a:pt x="1869" y="76"/>
                    <a:pt x="1875" y="68"/>
                    <a:pt x="1875" y="59"/>
                  </a:cubicBezTo>
                  <a:cubicBezTo>
                    <a:pt x="1875" y="54"/>
                    <a:pt x="1873" y="49"/>
                    <a:pt x="1869" y="45"/>
                  </a:cubicBezTo>
                  <a:cubicBezTo>
                    <a:pt x="1863" y="40"/>
                    <a:pt x="1854" y="39"/>
                    <a:pt x="1846" y="39"/>
                  </a:cubicBezTo>
                  <a:cubicBezTo>
                    <a:pt x="1807" y="39"/>
                    <a:pt x="1807" y="39"/>
                    <a:pt x="1807" y="39"/>
                  </a:cubicBezTo>
                  <a:cubicBezTo>
                    <a:pt x="1807" y="46"/>
                    <a:pt x="1807" y="46"/>
                    <a:pt x="1807" y="46"/>
                  </a:cubicBezTo>
                  <a:cubicBezTo>
                    <a:pt x="1819" y="48"/>
                    <a:pt x="1819" y="48"/>
                    <a:pt x="1819" y="48"/>
                  </a:cubicBezTo>
                  <a:cubicBezTo>
                    <a:pt x="1819" y="107"/>
                    <a:pt x="1819" y="107"/>
                    <a:pt x="1819" y="107"/>
                  </a:cubicBezTo>
                  <a:cubicBezTo>
                    <a:pt x="1807" y="109"/>
                    <a:pt x="1807" y="109"/>
                    <a:pt x="1807" y="109"/>
                  </a:cubicBezTo>
                  <a:cubicBezTo>
                    <a:pt x="1807" y="116"/>
                    <a:pt x="1807" y="116"/>
                    <a:pt x="1807" y="116"/>
                  </a:cubicBezTo>
                  <a:cubicBezTo>
                    <a:pt x="1847" y="116"/>
                    <a:pt x="1847" y="116"/>
                    <a:pt x="1847" y="116"/>
                  </a:cubicBezTo>
                  <a:lnTo>
                    <a:pt x="1847" y="109"/>
                  </a:lnTo>
                  <a:close/>
                  <a:moveTo>
                    <a:pt x="1836" y="48"/>
                  </a:moveTo>
                  <a:cubicBezTo>
                    <a:pt x="1841" y="48"/>
                    <a:pt x="1841" y="48"/>
                    <a:pt x="1841" y="48"/>
                  </a:cubicBezTo>
                  <a:cubicBezTo>
                    <a:pt x="1845" y="48"/>
                    <a:pt x="1852" y="48"/>
                    <a:pt x="1854" y="51"/>
                  </a:cubicBezTo>
                  <a:cubicBezTo>
                    <a:pt x="1857" y="53"/>
                    <a:pt x="1858" y="57"/>
                    <a:pt x="1858" y="60"/>
                  </a:cubicBezTo>
                  <a:cubicBezTo>
                    <a:pt x="1858" y="63"/>
                    <a:pt x="1857" y="66"/>
                    <a:pt x="1855" y="69"/>
                  </a:cubicBezTo>
                  <a:cubicBezTo>
                    <a:pt x="1851" y="73"/>
                    <a:pt x="1844" y="73"/>
                    <a:pt x="1839" y="73"/>
                  </a:cubicBezTo>
                  <a:cubicBezTo>
                    <a:pt x="1836" y="73"/>
                    <a:pt x="1836" y="73"/>
                    <a:pt x="1836" y="73"/>
                  </a:cubicBezTo>
                  <a:lnTo>
                    <a:pt x="1836" y="48"/>
                  </a:lnTo>
                  <a:close/>
                  <a:moveTo>
                    <a:pt x="1796" y="95"/>
                  </a:moveTo>
                  <a:cubicBezTo>
                    <a:pt x="1788" y="95"/>
                    <a:pt x="1788" y="95"/>
                    <a:pt x="1788" y="95"/>
                  </a:cubicBezTo>
                  <a:cubicBezTo>
                    <a:pt x="1787" y="106"/>
                    <a:pt x="1787" y="106"/>
                    <a:pt x="1787" y="106"/>
                  </a:cubicBezTo>
                  <a:cubicBezTo>
                    <a:pt x="1759" y="106"/>
                    <a:pt x="1759" y="106"/>
                    <a:pt x="1759" y="106"/>
                  </a:cubicBezTo>
                  <a:cubicBezTo>
                    <a:pt x="1759" y="80"/>
                    <a:pt x="1759" y="80"/>
                    <a:pt x="1759" y="80"/>
                  </a:cubicBezTo>
                  <a:cubicBezTo>
                    <a:pt x="1776" y="80"/>
                    <a:pt x="1776" y="80"/>
                    <a:pt x="1776" y="80"/>
                  </a:cubicBezTo>
                  <a:cubicBezTo>
                    <a:pt x="1778" y="90"/>
                    <a:pt x="1778" y="90"/>
                    <a:pt x="1778" y="90"/>
                  </a:cubicBezTo>
                  <a:cubicBezTo>
                    <a:pt x="1784" y="90"/>
                    <a:pt x="1784" y="90"/>
                    <a:pt x="1784" y="90"/>
                  </a:cubicBezTo>
                  <a:cubicBezTo>
                    <a:pt x="1784" y="61"/>
                    <a:pt x="1784" y="61"/>
                    <a:pt x="1784" y="61"/>
                  </a:cubicBezTo>
                  <a:cubicBezTo>
                    <a:pt x="1778" y="61"/>
                    <a:pt x="1778" y="61"/>
                    <a:pt x="1778" y="61"/>
                  </a:cubicBezTo>
                  <a:cubicBezTo>
                    <a:pt x="1776" y="71"/>
                    <a:pt x="1776" y="71"/>
                    <a:pt x="1776" y="71"/>
                  </a:cubicBezTo>
                  <a:cubicBezTo>
                    <a:pt x="1759" y="71"/>
                    <a:pt x="1759" y="71"/>
                    <a:pt x="1759" y="71"/>
                  </a:cubicBezTo>
                  <a:cubicBezTo>
                    <a:pt x="1759" y="49"/>
                    <a:pt x="1759" y="49"/>
                    <a:pt x="1759" y="49"/>
                  </a:cubicBezTo>
                  <a:cubicBezTo>
                    <a:pt x="1787" y="49"/>
                    <a:pt x="1787" y="49"/>
                    <a:pt x="1787" y="49"/>
                  </a:cubicBezTo>
                  <a:cubicBezTo>
                    <a:pt x="1788" y="59"/>
                    <a:pt x="1788" y="59"/>
                    <a:pt x="1788" y="59"/>
                  </a:cubicBezTo>
                  <a:cubicBezTo>
                    <a:pt x="1796" y="59"/>
                    <a:pt x="1796" y="59"/>
                    <a:pt x="1796" y="59"/>
                  </a:cubicBezTo>
                  <a:cubicBezTo>
                    <a:pt x="1796" y="39"/>
                    <a:pt x="1796" y="39"/>
                    <a:pt x="1796" y="39"/>
                  </a:cubicBezTo>
                  <a:cubicBezTo>
                    <a:pt x="1730" y="39"/>
                    <a:pt x="1730" y="39"/>
                    <a:pt x="1730" y="39"/>
                  </a:cubicBezTo>
                  <a:cubicBezTo>
                    <a:pt x="1730" y="46"/>
                    <a:pt x="1730" y="46"/>
                    <a:pt x="1730" y="46"/>
                  </a:cubicBezTo>
                  <a:cubicBezTo>
                    <a:pt x="1741" y="48"/>
                    <a:pt x="1741" y="48"/>
                    <a:pt x="1741" y="4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30" y="109"/>
                    <a:pt x="1730" y="109"/>
                    <a:pt x="1730" y="109"/>
                  </a:cubicBezTo>
                  <a:cubicBezTo>
                    <a:pt x="1730" y="116"/>
                    <a:pt x="1730" y="116"/>
                    <a:pt x="1730" y="116"/>
                  </a:cubicBezTo>
                  <a:cubicBezTo>
                    <a:pt x="1796" y="116"/>
                    <a:pt x="1796" y="116"/>
                    <a:pt x="1796" y="116"/>
                  </a:cubicBezTo>
                  <a:lnTo>
                    <a:pt x="1796" y="95"/>
                  </a:lnTo>
                  <a:close/>
                  <a:moveTo>
                    <a:pt x="1342" y="95"/>
                  </a:moveTo>
                  <a:cubicBezTo>
                    <a:pt x="1335" y="95"/>
                    <a:pt x="1335" y="95"/>
                    <a:pt x="1335" y="95"/>
                  </a:cubicBezTo>
                  <a:cubicBezTo>
                    <a:pt x="1333" y="106"/>
                    <a:pt x="1333" y="106"/>
                    <a:pt x="1333" y="106"/>
                  </a:cubicBezTo>
                  <a:cubicBezTo>
                    <a:pt x="1305" y="106"/>
                    <a:pt x="1305" y="106"/>
                    <a:pt x="1305" y="106"/>
                  </a:cubicBezTo>
                  <a:cubicBezTo>
                    <a:pt x="1305" y="80"/>
                    <a:pt x="1305" y="80"/>
                    <a:pt x="1305" y="80"/>
                  </a:cubicBezTo>
                  <a:cubicBezTo>
                    <a:pt x="1323" y="80"/>
                    <a:pt x="1323" y="80"/>
                    <a:pt x="1323" y="80"/>
                  </a:cubicBezTo>
                  <a:cubicBezTo>
                    <a:pt x="1325" y="90"/>
                    <a:pt x="1325" y="90"/>
                    <a:pt x="1325" y="90"/>
                  </a:cubicBezTo>
                  <a:cubicBezTo>
                    <a:pt x="1331" y="90"/>
                    <a:pt x="1331" y="90"/>
                    <a:pt x="1331" y="90"/>
                  </a:cubicBezTo>
                  <a:cubicBezTo>
                    <a:pt x="1331" y="61"/>
                    <a:pt x="1331" y="61"/>
                    <a:pt x="1331" y="61"/>
                  </a:cubicBezTo>
                  <a:cubicBezTo>
                    <a:pt x="1325" y="61"/>
                    <a:pt x="1325" y="61"/>
                    <a:pt x="1325" y="61"/>
                  </a:cubicBezTo>
                  <a:cubicBezTo>
                    <a:pt x="1323" y="71"/>
                    <a:pt x="1323" y="71"/>
                    <a:pt x="1323" y="71"/>
                  </a:cubicBezTo>
                  <a:cubicBezTo>
                    <a:pt x="1305" y="71"/>
                    <a:pt x="1305" y="71"/>
                    <a:pt x="1305" y="71"/>
                  </a:cubicBezTo>
                  <a:cubicBezTo>
                    <a:pt x="1305" y="49"/>
                    <a:pt x="1305" y="49"/>
                    <a:pt x="1305" y="49"/>
                  </a:cubicBezTo>
                  <a:cubicBezTo>
                    <a:pt x="1333" y="49"/>
                    <a:pt x="1333" y="49"/>
                    <a:pt x="1333" y="49"/>
                  </a:cubicBezTo>
                  <a:cubicBezTo>
                    <a:pt x="1335" y="59"/>
                    <a:pt x="1335" y="59"/>
                    <a:pt x="1335" y="59"/>
                  </a:cubicBezTo>
                  <a:cubicBezTo>
                    <a:pt x="1342" y="59"/>
                    <a:pt x="1342" y="59"/>
                    <a:pt x="1342" y="59"/>
                  </a:cubicBezTo>
                  <a:cubicBezTo>
                    <a:pt x="1342" y="39"/>
                    <a:pt x="1342" y="39"/>
                    <a:pt x="1342" y="39"/>
                  </a:cubicBezTo>
                  <a:cubicBezTo>
                    <a:pt x="1277" y="39"/>
                    <a:pt x="1277" y="39"/>
                    <a:pt x="1277" y="39"/>
                  </a:cubicBezTo>
                  <a:cubicBezTo>
                    <a:pt x="1277" y="46"/>
                    <a:pt x="1277" y="46"/>
                    <a:pt x="1277" y="46"/>
                  </a:cubicBezTo>
                  <a:cubicBezTo>
                    <a:pt x="1288" y="48"/>
                    <a:pt x="1288" y="48"/>
                    <a:pt x="1288" y="48"/>
                  </a:cubicBezTo>
                  <a:cubicBezTo>
                    <a:pt x="1288" y="107"/>
                    <a:pt x="1288" y="107"/>
                    <a:pt x="1288" y="107"/>
                  </a:cubicBezTo>
                  <a:cubicBezTo>
                    <a:pt x="1277" y="109"/>
                    <a:pt x="1277" y="109"/>
                    <a:pt x="1277" y="109"/>
                  </a:cubicBezTo>
                  <a:cubicBezTo>
                    <a:pt x="1277" y="116"/>
                    <a:pt x="1277" y="116"/>
                    <a:pt x="1277" y="116"/>
                  </a:cubicBezTo>
                  <a:cubicBezTo>
                    <a:pt x="1342" y="116"/>
                    <a:pt x="1342" y="116"/>
                    <a:pt x="1342" y="116"/>
                  </a:cubicBezTo>
                  <a:lnTo>
                    <a:pt x="1342" y="95"/>
                  </a:lnTo>
                  <a:close/>
                  <a:moveTo>
                    <a:pt x="566" y="95"/>
                  </a:moveTo>
                  <a:cubicBezTo>
                    <a:pt x="559" y="95"/>
                    <a:pt x="559" y="95"/>
                    <a:pt x="559" y="95"/>
                  </a:cubicBezTo>
                  <a:cubicBezTo>
                    <a:pt x="557" y="106"/>
                    <a:pt x="557" y="106"/>
                    <a:pt x="557" y="106"/>
                  </a:cubicBezTo>
                  <a:cubicBezTo>
                    <a:pt x="529" y="106"/>
                    <a:pt x="529" y="106"/>
                    <a:pt x="529" y="106"/>
                  </a:cubicBezTo>
                  <a:cubicBezTo>
                    <a:pt x="529" y="80"/>
                    <a:pt x="529" y="80"/>
                    <a:pt x="529" y="80"/>
                  </a:cubicBezTo>
                  <a:cubicBezTo>
                    <a:pt x="546" y="80"/>
                    <a:pt x="546" y="80"/>
                    <a:pt x="546" y="80"/>
                  </a:cubicBezTo>
                  <a:cubicBezTo>
                    <a:pt x="548" y="90"/>
                    <a:pt x="548" y="90"/>
                    <a:pt x="548" y="90"/>
                  </a:cubicBezTo>
                  <a:cubicBezTo>
                    <a:pt x="555" y="90"/>
                    <a:pt x="555" y="90"/>
                    <a:pt x="555" y="90"/>
                  </a:cubicBezTo>
                  <a:cubicBezTo>
                    <a:pt x="555" y="61"/>
                    <a:pt x="555" y="61"/>
                    <a:pt x="555" y="61"/>
                  </a:cubicBezTo>
                  <a:cubicBezTo>
                    <a:pt x="548" y="61"/>
                    <a:pt x="548" y="61"/>
                    <a:pt x="548" y="61"/>
                  </a:cubicBezTo>
                  <a:cubicBezTo>
                    <a:pt x="546" y="71"/>
                    <a:pt x="546" y="71"/>
                    <a:pt x="546" y="71"/>
                  </a:cubicBezTo>
                  <a:cubicBezTo>
                    <a:pt x="529" y="71"/>
                    <a:pt x="529" y="71"/>
                    <a:pt x="529" y="71"/>
                  </a:cubicBezTo>
                  <a:cubicBezTo>
                    <a:pt x="529" y="49"/>
                    <a:pt x="529" y="49"/>
                    <a:pt x="529" y="49"/>
                  </a:cubicBezTo>
                  <a:cubicBezTo>
                    <a:pt x="557" y="49"/>
                    <a:pt x="557" y="49"/>
                    <a:pt x="557" y="49"/>
                  </a:cubicBezTo>
                  <a:cubicBezTo>
                    <a:pt x="559" y="59"/>
                    <a:pt x="559" y="59"/>
                    <a:pt x="559" y="59"/>
                  </a:cubicBezTo>
                  <a:cubicBezTo>
                    <a:pt x="566" y="59"/>
                    <a:pt x="566" y="59"/>
                    <a:pt x="566" y="59"/>
                  </a:cubicBezTo>
                  <a:cubicBezTo>
                    <a:pt x="566" y="39"/>
                    <a:pt x="566" y="39"/>
                    <a:pt x="566" y="39"/>
                  </a:cubicBezTo>
                  <a:cubicBezTo>
                    <a:pt x="500" y="39"/>
                    <a:pt x="500" y="39"/>
                    <a:pt x="500" y="39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11" y="48"/>
                    <a:pt x="511" y="48"/>
                    <a:pt x="511" y="48"/>
                  </a:cubicBezTo>
                  <a:cubicBezTo>
                    <a:pt x="511" y="107"/>
                    <a:pt x="511" y="107"/>
                    <a:pt x="511" y="107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16"/>
                    <a:pt x="500" y="116"/>
                    <a:pt x="500" y="116"/>
                  </a:cubicBezTo>
                  <a:cubicBezTo>
                    <a:pt x="566" y="116"/>
                    <a:pt x="566" y="116"/>
                    <a:pt x="566" y="116"/>
                  </a:cubicBezTo>
                  <a:lnTo>
                    <a:pt x="566" y="95"/>
                  </a:lnTo>
                  <a:close/>
                  <a:moveTo>
                    <a:pt x="659" y="117"/>
                  </a:moveTo>
                  <a:cubicBezTo>
                    <a:pt x="689" y="117"/>
                    <a:pt x="702" y="100"/>
                    <a:pt x="702" y="67"/>
                  </a:cubicBezTo>
                  <a:cubicBezTo>
                    <a:pt x="702" y="34"/>
                    <a:pt x="689" y="16"/>
                    <a:pt x="659" y="16"/>
                  </a:cubicBezTo>
                  <a:cubicBezTo>
                    <a:pt x="629" y="16"/>
                    <a:pt x="615" y="34"/>
                    <a:pt x="615" y="67"/>
                  </a:cubicBezTo>
                  <a:cubicBezTo>
                    <a:pt x="615" y="99"/>
                    <a:pt x="628" y="117"/>
                    <a:pt x="659" y="117"/>
                  </a:cubicBezTo>
                  <a:close/>
                  <a:moveTo>
                    <a:pt x="659" y="27"/>
                  </a:moveTo>
                  <a:cubicBezTo>
                    <a:pt x="675" y="27"/>
                    <a:pt x="683" y="40"/>
                    <a:pt x="683" y="67"/>
                  </a:cubicBezTo>
                  <a:cubicBezTo>
                    <a:pt x="683" y="94"/>
                    <a:pt x="675" y="107"/>
                    <a:pt x="659" y="107"/>
                  </a:cubicBezTo>
                  <a:cubicBezTo>
                    <a:pt x="642" y="107"/>
                    <a:pt x="634" y="94"/>
                    <a:pt x="634" y="67"/>
                  </a:cubicBezTo>
                  <a:cubicBezTo>
                    <a:pt x="634" y="40"/>
                    <a:pt x="643" y="27"/>
                    <a:pt x="659" y="27"/>
                  </a:cubicBezTo>
                  <a:close/>
                  <a:moveTo>
                    <a:pt x="327" y="28"/>
                  </a:moveTo>
                  <a:cubicBezTo>
                    <a:pt x="349" y="28"/>
                    <a:pt x="349" y="28"/>
                    <a:pt x="349" y="28"/>
                  </a:cubicBezTo>
                  <a:cubicBezTo>
                    <a:pt x="349" y="106"/>
                    <a:pt x="349" y="106"/>
                    <a:pt x="349" y="106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79" y="116"/>
                    <a:pt x="379" y="116"/>
                    <a:pt x="379" y="116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67" y="106"/>
                    <a:pt x="367" y="106"/>
                    <a:pt x="367" y="106"/>
                  </a:cubicBezTo>
                  <a:cubicBezTo>
                    <a:pt x="367" y="28"/>
                    <a:pt x="367" y="28"/>
                    <a:pt x="367" y="28"/>
                  </a:cubicBezTo>
                  <a:cubicBezTo>
                    <a:pt x="390" y="28"/>
                    <a:pt x="390" y="28"/>
                    <a:pt x="390" y="28"/>
                  </a:cubicBezTo>
                  <a:cubicBezTo>
                    <a:pt x="391" y="40"/>
                    <a:pt x="391" y="40"/>
                    <a:pt x="391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25" y="40"/>
                    <a:pt x="325" y="40"/>
                    <a:pt x="325" y="40"/>
                  </a:cubicBezTo>
                  <a:lnTo>
                    <a:pt x="327" y="28"/>
                  </a:lnTo>
                  <a:close/>
                  <a:moveTo>
                    <a:pt x="750" y="109"/>
                  </a:moveTo>
                  <a:cubicBezTo>
                    <a:pt x="739" y="107"/>
                    <a:pt x="739" y="107"/>
                    <a:pt x="739" y="107"/>
                  </a:cubicBezTo>
                  <a:cubicBezTo>
                    <a:pt x="739" y="80"/>
                    <a:pt x="739" y="80"/>
                    <a:pt x="739" y="80"/>
                  </a:cubicBezTo>
                  <a:cubicBezTo>
                    <a:pt x="768" y="80"/>
                    <a:pt x="768" y="80"/>
                    <a:pt x="768" y="80"/>
                  </a:cubicBezTo>
                  <a:cubicBezTo>
                    <a:pt x="768" y="107"/>
                    <a:pt x="768" y="107"/>
                    <a:pt x="768" y="107"/>
                  </a:cubicBezTo>
                  <a:cubicBezTo>
                    <a:pt x="757" y="109"/>
                    <a:pt x="757" y="109"/>
                    <a:pt x="757" y="109"/>
                  </a:cubicBezTo>
                  <a:cubicBezTo>
                    <a:pt x="757" y="116"/>
                    <a:pt x="757" y="116"/>
                    <a:pt x="757" y="116"/>
                  </a:cubicBezTo>
                  <a:cubicBezTo>
                    <a:pt x="797" y="116"/>
                    <a:pt x="797" y="116"/>
                    <a:pt x="797" y="116"/>
                  </a:cubicBezTo>
                  <a:cubicBezTo>
                    <a:pt x="797" y="109"/>
                    <a:pt x="797" y="109"/>
                    <a:pt x="797" y="109"/>
                  </a:cubicBezTo>
                  <a:cubicBezTo>
                    <a:pt x="786" y="107"/>
                    <a:pt x="786" y="107"/>
                    <a:pt x="786" y="107"/>
                  </a:cubicBezTo>
                  <a:cubicBezTo>
                    <a:pt x="786" y="48"/>
                    <a:pt x="786" y="48"/>
                    <a:pt x="786" y="48"/>
                  </a:cubicBezTo>
                  <a:cubicBezTo>
                    <a:pt x="797" y="46"/>
                    <a:pt x="797" y="46"/>
                    <a:pt x="797" y="46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57" y="39"/>
                    <a:pt x="757" y="39"/>
                    <a:pt x="757" y="39"/>
                  </a:cubicBezTo>
                  <a:cubicBezTo>
                    <a:pt x="757" y="46"/>
                    <a:pt x="757" y="46"/>
                    <a:pt x="757" y="46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71"/>
                    <a:pt x="768" y="71"/>
                    <a:pt x="768" y="71"/>
                  </a:cubicBezTo>
                  <a:cubicBezTo>
                    <a:pt x="739" y="71"/>
                    <a:pt x="739" y="71"/>
                    <a:pt x="739" y="71"/>
                  </a:cubicBezTo>
                  <a:cubicBezTo>
                    <a:pt x="739" y="48"/>
                    <a:pt x="739" y="48"/>
                    <a:pt x="739" y="48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50" y="39"/>
                    <a:pt x="750" y="39"/>
                    <a:pt x="750" y="39"/>
                  </a:cubicBezTo>
                  <a:cubicBezTo>
                    <a:pt x="710" y="39"/>
                    <a:pt x="710" y="39"/>
                    <a:pt x="710" y="39"/>
                  </a:cubicBezTo>
                  <a:cubicBezTo>
                    <a:pt x="710" y="46"/>
                    <a:pt x="710" y="46"/>
                    <a:pt x="710" y="46"/>
                  </a:cubicBezTo>
                  <a:cubicBezTo>
                    <a:pt x="722" y="48"/>
                    <a:pt x="722" y="48"/>
                    <a:pt x="722" y="48"/>
                  </a:cubicBezTo>
                  <a:cubicBezTo>
                    <a:pt x="722" y="107"/>
                    <a:pt x="722" y="107"/>
                    <a:pt x="722" y="107"/>
                  </a:cubicBezTo>
                  <a:cubicBezTo>
                    <a:pt x="710" y="109"/>
                    <a:pt x="710" y="109"/>
                    <a:pt x="710" y="109"/>
                  </a:cubicBezTo>
                  <a:cubicBezTo>
                    <a:pt x="710" y="116"/>
                    <a:pt x="710" y="116"/>
                    <a:pt x="710" y="116"/>
                  </a:cubicBezTo>
                  <a:cubicBezTo>
                    <a:pt x="750" y="116"/>
                    <a:pt x="750" y="116"/>
                    <a:pt x="750" y="116"/>
                  </a:cubicBezTo>
                  <a:lnTo>
                    <a:pt x="750" y="109"/>
                  </a:lnTo>
                  <a:close/>
                  <a:moveTo>
                    <a:pt x="445" y="109"/>
                  </a:moveTo>
                  <a:cubicBezTo>
                    <a:pt x="434" y="107"/>
                    <a:pt x="434" y="107"/>
                    <a:pt x="434" y="107"/>
                  </a:cubicBezTo>
                  <a:cubicBezTo>
                    <a:pt x="434" y="80"/>
                    <a:pt x="434" y="80"/>
                    <a:pt x="434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107"/>
                    <a:pt x="463" y="107"/>
                    <a:pt x="463" y="107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52" y="116"/>
                    <a:pt x="452" y="116"/>
                    <a:pt x="452" y="116"/>
                  </a:cubicBezTo>
                  <a:cubicBezTo>
                    <a:pt x="492" y="116"/>
                    <a:pt x="492" y="116"/>
                    <a:pt x="492" y="116"/>
                  </a:cubicBezTo>
                  <a:cubicBezTo>
                    <a:pt x="492" y="109"/>
                    <a:pt x="492" y="109"/>
                    <a:pt x="492" y="109"/>
                  </a:cubicBezTo>
                  <a:cubicBezTo>
                    <a:pt x="480" y="107"/>
                    <a:pt x="480" y="107"/>
                    <a:pt x="480" y="107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492" y="46"/>
                    <a:pt x="492" y="46"/>
                    <a:pt x="492" y="46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63" y="48"/>
                    <a:pt x="463" y="48"/>
                    <a:pt x="463" y="48"/>
                  </a:cubicBezTo>
                  <a:cubicBezTo>
                    <a:pt x="463" y="71"/>
                    <a:pt x="463" y="71"/>
                    <a:pt x="463" y="71"/>
                  </a:cubicBezTo>
                  <a:cubicBezTo>
                    <a:pt x="434" y="71"/>
                    <a:pt x="434" y="71"/>
                    <a:pt x="434" y="71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45" y="46"/>
                    <a:pt x="445" y="46"/>
                    <a:pt x="445" y="46"/>
                  </a:cubicBezTo>
                  <a:cubicBezTo>
                    <a:pt x="445" y="39"/>
                    <a:pt x="445" y="39"/>
                    <a:pt x="445" y="39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46"/>
                    <a:pt x="405" y="46"/>
                    <a:pt x="405" y="46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107"/>
                    <a:pt x="416" y="107"/>
                    <a:pt x="416" y="107"/>
                  </a:cubicBezTo>
                  <a:cubicBezTo>
                    <a:pt x="405" y="109"/>
                    <a:pt x="405" y="109"/>
                    <a:pt x="405" y="109"/>
                  </a:cubicBezTo>
                  <a:cubicBezTo>
                    <a:pt x="405" y="116"/>
                    <a:pt x="405" y="116"/>
                    <a:pt x="405" y="116"/>
                  </a:cubicBezTo>
                  <a:cubicBezTo>
                    <a:pt x="445" y="116"/>
                    <a:pt x="445" y="116"/>
                    <a:pt x="445" y="116"/>
                  </a:cubicBezTo>
                  <a:lnTo>
                    <a:pt x="445" y="109"/>
                  </a:lnTo>
                  <a:close/>
                  <a:moveTo>
                    <a:pt x="1209" y="49"/>
                  </a:moveTo>
                  <a:cubicBezTo>
                    <a:pt x="1226" y="49"/>
                    <a:pt x="1226" y="49"/>
                    <a:pt x="1226" y="49"/>
                  </a:cubicBezTo>
                  <a:cubicBezTo>
                    <a:pt x="1226" y="107"/>
                    <a:pt x="1226" y="107"/>
                    <a:pt x="1226" y="107"/>
                  </a:cubicBezTo>
                  <a:cubicBezTo>
                    <a:pt x="1215" y="109"/>
                    <a:pt x="1215" y="109"/>
                    <a:pt x="1215" y="109"/>
                  </a:cubicBezTo>
                  <a:cubicBezTo>
                    <a:pt x="1215" y="116"/>
                    <a:pt x="1215" y="116"/>
                    <a:pt x="1215" y="116"/>
                  </a:cubicBezTo>
                  <a:cubicBezTo>
                    <a:pt x="1255" y="116"/>
                    <a:pt x="1255" y="116"/>
                    <a:pt x="1255" y="116"/>
                  </a:cubicBezTo>
                  <a:cubicBezTo>
                    <a:pt x="1255" y="109"/>
                    <a:pt x="1255" y="109"/>
                    <a:pt x="1255" y="109"/>
                  </a:cubicBezTo>
                  <a:cubicBezTo>
                    <a:pt x="1244" y="107"/>
                    <a:pt x="1244" y="107"/>
                    <a:pt x="1244" y="107"/>
                  </a:cubicBezTo>
                  <a:cubicBezTo>
                    <a:pt x="1244" y="49"/>
                    <a:pt x="1244" y="49"/>
                    <a:pt x="1244" y="49"/>
                  </a:cubicBezTo>
                  <a:cubicBezTo>
                    <a:pt x="1261" y="49"/>
                    <a:pt x="1261" y="49"/>
                    <a:pt x="1261" y="49"/>
                  </a:cubicBezTo>
                  <a:cubicBezTo>
                    <a:pt x="1262" y="60"/>
                    <a:pt x="1262" y="60"/>
                    <a:pt x="1262" y="60"/>
                  </a:cubicBezTo>
                  <a:cubicBezTo>
                    <a:pt x="1270" y="60"/>
                    <a:pt x="1270" y="60"/>
                    <a:pt x="1270" y="60"/>
                  </a:cubicBezTo>
                  <a:cubicBezTo>
                    <a:pt x="1270" y="39"/>
                    <a:pt x="1270" y="39"/>
                    <a:pt x="1270" y="39"/>
                  </a:cubicBezTo>
                  <a:cubicBezTo>
                    <a:pt x="1200" y="39"/>
                    <a:pt x="1200" y="39"/>
                    <a:pt x="1200" y="39"/>
                  </a:cubicBezTo>
                  <a:cubicBezTo>
                    <a:pt x="1200" y="60"/>
                    <a:pt x="1200" y="60"/>
                    <a:pt x="1200" y="60"/>
                  </a:cubicBezTo>
                  <a:cubicBezTo>
                    <a:pt x="1208" y="60"/>
                    <a:pt x="1208" y="60"/>
                    <a:pt x="1208" y="60"/>
                  </a:cubicBezTo>
                  <a:lnTo>
                    <a:pt x="1209" y="49"/>
                  </a:lnTo>
                  <a:close/>
                  <a:moveTo>
                    <a:pt x="1058" y="49"/>
                  </a:moveTo>
                  <a:cubicBezTo>
                    <a:pt x="1075" y="49"/>
                    <a:pt x="1075" y="49"/>
                    <a:pt x="1075" y="49"/>
                  </a:cubicBezTo>
                  <a:cubicBezTo>
                    <a:pt x="1075" y="107"/>
                    <a:pt x="1075" y="107"/>
                    <a:pt x="1075" y="107"/>
                  </a:cubicBezTo>
                  <a:cubicBezTo>
                    <a:pt x="1064" y="109"/>
                    <a:pt x="1064" y="109"/>
                    <a:pt x="1064" y="109"/>
                  </a:cubicBezTo>
                  <a:cubicBezTo>
                    <a:pt x="1064" y="116"/>
                    <a:pt x="1064" y="116"/>
                    <a:pt x="1064" y="116"/>
                  </a:cubicBezTo>
                  <a:cubicBezTo>
                    <a:pt x="1104" y="116"/>
                    <a:pt x="1104" y="116"/>
                    <a:pt x="1104" y="116"/>
                  </a:cubicBezTo>
                  <a:cubicBezTo>
                    <a:pt x="1104" y="109"/>
                    <a:pt x="1104" y="109"/>
                    <a:pt x="1104" y="109"/>
                  </a:cubicBezTo>
                  <a:cubicBezTo>
                    <a:pt x="1093" y="107"/>
                    <a:pt x="1093" y="107"/>
                    <a:pt x="1093" y="107"/>
                  </a:cubicBezTo>
                  <a:cubicBezTo>
                    <a:pt x="1093" y="49"/>
                    <a:pt x="1093" y="49"/>
                    <a:pt x="1093" y="49"/>
                  </a:cubicBezTo>
                  <a:cubicBezTo>
                    <a:pt x="1110" y="49"/>
                    <a:pt x="1110" y="49"/>
                    <a:pt x="1110" y="49"/>
                  </a:cubicBezTo>
                  <a:cubicBezTo>
                    <a:pt x="1111" y="60"/>
                    <a:pt x="1111" y="60"/>
                    <a:pt x="1111" y="60"/>
                  </a:cubicBezTo>
                  <a:cubicBezTo>
                    <a:pt x="1119" y="60"/>
                    <a:pt x="1119" y="60"/>
                    <a:pt x="1119" y="60"/>
                  </a:cubicBezTo>
                  <a:cubicBezTo>
                    <a:pt x="1119" y="39"/>
                    <a:pt x="1119" y="39"/>
                    <a:pt x="1119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60"/>
                    <a:pt x="1049" y="60"/>
                    <a:pt x="1049" y="60"/>
                  </a:cubicBezTo>
                  <a:cubicBezTo>
                    <a:pt x="1057" y="60"/>
                    <a:pt x="1057" y="60"/>
                    <a:pt x="1057" y="60"/>
                  </a:cubicBezTo>
                  <a:lnTo>
                    <a:pt x="1058" y="49"/>
                  </a:lnTo>
                  <a:close/>
                  <a:moveTo>
                    <a:pt x="1114" y="116"/>
                  </a:moveTo>
                  <a:cubicBezTo>
                    <a:pt x="1147" y="116"/>
                    <a:pt x="1147" y="116"/>
                    <a:pt x="1147" y="116"/>
                  </a:cubicBezTo>
                  <a:cubicBezTo>
                    <a:pt x="1147" y="109"/>
                    <a:pt x="1147" y="109"/>
                    <a:pt x="1147" y="109"/>
                  </a:cubicBezTo>
                  <a:cubicBezTo>
                    <a:pt x="1136" y="107"/>
                    <a:pt x="1136" y="107"/>
                    <a:pt x="1136" y="107"/>
                  </a:cubicBezTo>
                  <a:cubicBezTo>
                    <a:pt x="1142" y="93"/>
                    <a:pt x="1142" y="93"/>
                    <a:pt x="1142" y="93"/>
                  </a:cubicBezTo>
                  <a:cubicBezTo>
                    <a:pt x="1171" y="93"/>
                    <a:pt x="1171" y="93"/>
                    <a:pt x="1171" y="93"/>
                  </a:cubicBezTo>
                  <a:cubicBezTo>
                    <a:pt x="1176" y="107"/>
                    <a:pt x="1176" y="107"/>
                    <a:pt x="1176" y="107"/>
                  </a:cubicBezTo>
                  <a:cubicBezTo>
                    <a:pt x="1165" y="109"/>
                    <a:pt x="1165" y="109"/>
                    <a:pt x="1165" y="109"/>
                  </a:cubicBezTo>
                  <a:cubicBezTo>
                    <a:pt x="1165" y="116"/>
                    <a:pt x="1165" y="116"/>
                    <a:pt x="1165" y="116"/>
                  </a:cubicBezTo>
                  <a:cubicBezTo>
                    <a:pt x="1205" y="116"/>
                    <a:pt x="1205" y="116"/>
                    <a:pt x="1205" y="116"/>
                  </a:cubicBezTo>
                  <a:cubicBezTo>
                    <a:pt x="1205" y="109"/>
                    <a:pt x="1205" y="109"/>
                    <a:pt x="1205" y="109"/>
                  </a:cubicBezTo>
                  <a:cubicBezTo>
                    <a:pt x="1194" y="107"/>
                    <a:pt x="1194" y="107"/>
                    <a:pt x="1194" y="107"/>
                  </a:cubicBezTo>
                  <a:cubicBezTo>
                    <a:pt x="1168" y="39"/>
                    <a:pt x="1168" y="39"/>
                    <a:pt x="1168" y="39"/>
                  </a:cubicBezTo>
                  <a:cubicBezTo>
                    <a:pt x="1151" y="39"/>
                    <a:pt x="1151" y="39"/>
                    <a:pt x="1151" y="39"/>
                  </a:cubicBezTo>
                  <a:cubicBezTo>
                    <a:pt x="1125" y="107"/>
                    <a:pt x="1125" y="107"/>
                    <a:pt x="1125" y="107"/>
                  </a:cubicBezTo>
                  <a:cubicBezTo>
                    <a:pt x="1114" y="109"/>
                    <a:pt x="1114" y="109"/>
                    <a:pt x="1114" y="109"/>
                  </a:cubicBezTo>
                  <a:lnTo>
                    <a:pt x="1114" y="116"/>
                  </a:lnTo>
                  <a:close/>
                  <a:moveTo>
                    <a:pt x="1156" y="54"/>
                  </a:moveTo>
                  <a:cubicBezTo>
                    <a:pt x="1167" y="84"/>
                    <a:pt x="1167" y="84"/>
                    <a:pt x="1167" y="84"/>
                  </a:cubicBezTo>
                  <a:cubicBezTo>
                    <a:pt x="1145" y="84"/>
                    <a:pt x="1145" y="84"/>
                    <a:pt x="1145" y="84"/>
                  </a:cubicBezTo>
                  <a:lnTo>
                    <a:pt x="1156" y="54"/>
                  </a:lnTo>
                  <a:close/>
                  <a:moveTo>
                    <a:pt x="1042" y="88"/>
                  </a:moveTo>
                  <a:cubicBezTo>
                    <a:pt x="1042" y="49"/>
                    <a:pt x="993" y="65"/>
                    <a:pt x="993" y="41"/>
                  </a:cubicBezTo>
                  <a:cubicBezTo>
                    <a:pt x="993" y="30"/>
                    <a:pt x="1002" y="27"/>
                    <a:pt x="1011" y="27"/>
                  </a:cubicBezTo>
                  <a:cubicBezTo>
                    <a:pt x="1019" y="27"/>
                    <a:pt x="1028" y="29"/>
                    <a:pt x="1028" y="29"/>
                  </a:cubicBezTo>
                  <a:cubicBezTo>
                    <a:pt x="1030" y="41"/>
                    <a:pt x="1030" y="41"/>
                    <a:pt x="1030" y="41"/>
                  </a:cubicBezTo>
                  <a:cubicBezTo>
                    <a:pt x="1038" y="41"/>
                    <a:pt x="1038" y="41"/>
                    <a:pt x="1038" y="41"/>
                  </a:cubicBezTo>
                  <a:cubicBezTo>
                    <a:pt x="1038" y="22"/>
                    <a:pt x="1038" y="22"/>
                    <a:pt x="1038" y="22"/>
                  </a:cubicBezTo>
                  <a:cubicBezTo>
                    <a:pt x="1030" y="19"/>
                    <a:pt x="1019" y="16"/>
                    <a:pt x="1009" y="16"/>
                  </a:cubicBezTo>
                  <a:cubicBezTo>
                    <a:pt x="987" y="16"/>
                    <a:pt x="976" y="27"/>
                    <a:pt x="976" y="44"/>
                  </a:cubicBezTo>
                  <a:cubicBezTo>
                    <a:pt x="976" y="65"/>
                    <a:pt x="992" y="69"/>
                    <a:pt x="1007" y="74"/>
                  </a:cubicBezTo>
                  <a:cubicBezTo>
                    <a:pt x="1017" y="77"/>
                    <a:pt x="1025" y="79"/>
                    <a:pt x="1025" y="90"/>
                  </a:cubicBezTo>
                  <a:cubicBezTo>
                    <a:pt x="1025" y="102"/>
                    <a:pt x="1015" y="106"/>
                    <a:pt x="1003" y="106"/>
                  </a:cubicBezTo>
                  <a:cubicBezTo>
                    <a:pt x="992" y="106"/>
                    <a:pt x="986" y="104"/>
                    <a:pt x="986" y="104"/>
                  </a:cubicBezTo>
                  <a:cubicBezTo>
                    <a:pt x="984" y="91"/>
                    <a:pt x="984" y="91"/>
                    <a:pt x="984" y="91"/>
                  </a:cubicBezTo>
                  <a:cubicBezTo>
                    <a:pt x="976" y="91"/>
                    <a:pt x="976" y="91"/>
                    <a:pt x="976" y="91"/>
                  </a:cubicBezTo>
                  <a:cubicBezTo>
                    <a:pt x="976" y="112"/>
                    <a:pt x="976" y="112"/>
                    <a:pt x="976" y="112"/>
                  </a:cubicBezTo>
                  <a:cubicBezTo>
                    <a:pt x="976" y="112"/>
                    <a:pt x="989" y="117"/>
                    <a:pt x="1006" y="117"/>
                  </a:cubicBezTo>
                  <a:cubicBezTo>
                    <a:pt x="1030" y="117"/>
                    <a:pt x="1042" y="107"/>
                    <a:pt x="1042" y="88"/>
                  </a:cubicBezTo>
                  <a:close/>
                  <a:moveTo>
                    <a:pt x="847" y="109"/>
                  </a:moveTo>
                  <a:cubicBezTo>
                    <a:pt x="835" y="107"/>
                    <a:pt x="835" y="107"/>
                    <a:pt x="835" y="107"/>
                  </a:cubicBezTo>
                  <a:cubicBezTo>
                    <a:pt x="835" y="48"/>
                    <a:pt x="835" y="48"/>
                    <a:pt x="835" y="48"/>
                  </a:cubicBezTo>
                  <a:cubicBezTo>
                    <a:pt x="847" y="46"/>
                    <a:pt x="847" y="46"/>
                    <a:pt x="847" y="46"/>
                  </a:cubicBezTo>
                  <a:cubicBezTo>
                    <a:pt x="847" y="39"/>
                    <a:pt x="847" y="39"/>
                    <a:pt x="847" y="39"/>
                  </a:cubicBezTo>
                  <a:cubicBezTo>
                    <a:pt x="806" y="39"/>
                    <a:pt x="806" y="39"/>
                    <a:pt x="806" y="39"/>
                  </a:cubicBezTo>
                  <a:cubicBezTo>
                    <a:pt x="806" y="46"/>
                    <a:pt x="806" y="46"/>
                    <a:pt x="806" y="46"/>
                  </a:cubicBezTo>
                  <a:cubicBezTo>
                    <a:pt x="818" y="48"/>
                    <a:pt x="818" y="48"/>
                    <a:pt x="818" y="48"/>
                  </a:cubicBezTo>
                  <a:cubicBezTo>
                    <a:pt x="818" y="107"/>
                    <a:pt x="818" y="107"/>
                    <a:pt x="818" y="107"/>
                  </a:cubicBezTo>
                  <a:cubicBezTo>
                    <a:pt x="806" y="109"/>
                    <a:pt x="806" y="109"/>
                    <a:pt x="806" y="109"/>
                  </a:cubicBezTo>
                  <a:cubicBezTo>
                    <a:pt x="806" y="116"/>
                    <a:pt x="806" y="116"/>
                    <a:pt x="806" y="116"/>
                  </a:cubicBezTo>
                  <a:cubicBezTo>
                    <a:pt x="847" y="116"/>
                    <a:pt x="847" y="116"/>
                    <a:pt x="847" y="116"/>
                  </a:cubicBezTo>
                  <a:lnTo>
                    <a:pt x="847" y="109"/>
                  </a:lnTo>
                  <a:close/>
                  <a:moveTo>
                    <a:pt x="890" y="117"/>
                  </a:moveTo>
                  <a:cubicBezTo>
                    <a:pt x="915" y="117"/>
                    <a:pt x="927" y="103"/>
                    <a:pt x="927" y="78"/>
                  </a:cubicBezTo>
                  <a:cubicBezTo>
                    <a:pt x="927" y="52"/>
                    <a:pt x="915" y="38"/>
                    <a:pt x="890" y="38"/>
                  </a:cubicBezTo>
                  <a:cubicBezTo>
                    <a:pt x="864" y="38"/>
                    <a:pt x="853" y="52"/>
                    <a:pt x="853" y="77"/>
                  </a:cubicBezTo>
                  <a:cubicBezTo>
                    <a:pt x="853" y="103"/>
                    <a:pt x="864" y="117"/>
                    <a:pt x="890" y="117"/>
                  </a:cubicBezTo>
                  <a:close/>
                  <a:moveTo>
                    <a:pt x="890" y="48"/>
                  </a:moveTo>
                  <a:cubicBezTo>
                    <a:pt x="902" y="48"/>
                    <a:pt x="908" y="57"/>
                    <a:pt x="908" y="78"/>
                  </a:cubicBezTo>
                  <a:cubicBezTo>
                    <a:pt x="908" y="98"/>
                    <a:pt x="902" y="107"/>
                    <a:pt x="889" y="107"/>
                  </a:cubicBezTo>
                  <a:cubicBezTo>
                    <a:pt x="877" y="107"/>
                    <a:pt x="871" y="98"/>
                    <a:pt x="871" y="77"/>
                  </a:cubicBezTo>
                  <a:cubicBezTo>
                    <a:pt x="871" y="57"/>
                    <a:pt x="877" y="48"/>
                    <a:pt x="89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5" name="Picture 1"/>
          <p:cNvPicPr/>
          <p:nvPr/>
        </p:nvPicPr>
        <p:blipFill>
          <a:blip r:embed="rId15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1425960" y="2520720"/>
            <a:ext cx="6335280" cy="920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800" b="0" strike="noStrike" spc="-1">
                <a:solidFill>
                  <a:srgbClr val="BB0000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3"/>
          <p:cNvPicPr/>
          <p:nvPr/>
        </p:nvPicPr>
        <p:blipFill>
          <a:blip r:embed="rId16"/>
          <a:stretch/>
        </p:blipFill>
        <p:spPr>
          <a:xfrm>
            <a:off x="3178440" y="5401440"/>
            <a:ext cx="2786400" cy="398880"/>
          </a:xfrm>
          <a:prstGeom prst="rect">
            <a:avLst/>
          </a:prstGeom>
          <a:ln>
            <a:noFill/>
          </a:ln>
        </p:spPr>
      </p:pic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666666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200" b="0" strike="noStrike" spc="-1">
                <a:solidFill>
                  <a:srgbClr val="666666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666666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666666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666666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666666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666666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grpSp>
        <p:nvGrpSpPr>
          <p:cNvPr id="46" name="Group 1"/>
          <p:cNvGrpSpPr/>
          <p:nvPr/>
        </p:nvGrpSpPr>
        <p:grpSpPr>
          <a:xfrm>
            <a:off x="6705000" y="6391800"/>
            <a:ext cx="2240640" cy="321480"/>
            <a:chOff x="6705000" y="6391800"/>
            <a:chExt cx="2240640" cy="321480"/>
          </a:xfrm>
        </p:grpSpPr>
        <p:sp>
          <p:nvSpPr>
            <p:cNvPr id="47" name="CustomShape 2"/>
            <p:cNvSpPr/>
            <p:nvPr/>
          </p:nvSpPr>
          <p:spPr>
            <a:xfrm>
              <a:off x="6705000" y="6392520"/>
              <a:ext cx="2240640" cy="32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3"/>
            <p:cNvSpPr/>
            <p:nvPr/>
          </p:nvSpPr>
          <p:spPr>
            <a:xfrm>
              <a:off x="6717240" y="6406200"/>
              <a:ext cx="219960" cy="292680"/>
            </a:xfrm>
            <a:custGeom>
              <a:avLst/>
              <a:gdLst/>
              <a:ahLst/>
              <a:cxnLst/>
              <a:rect l="l" t="t" r="r" b="b"/>
              <a:pathLst>
                <a:path w="506" h="673">
                  <a:moveTo>
                    <a:pt x="126" y="172"/>
                  </a:moveTo>
                  <a:lnTo>
                    <a:pt x="175" y="125"/>
                  </a:lnTo>
                  <a:lnTo>
                    <a:pt x="333" y="125"/>
                  </a:lnTo>
                  <a:lnTo>
                    <a:pt x="383" y="172"/>
                  </a:lnTo>
                  <a:lnTo>
                    <a:pt x="383" y="500"/>
                  </a:lnTo>
                  <a:lnTo>
                    <a:pt x="333" y="548"/>
                  </a:lnTo>
                  <a:lnTo>
                    <a:pt x="175" y="548"/>
                  </a:lnTo>
                  <a:lnTo>
                    <a:pt x="126" y="500"/>
                  </a:lnTo>
                  <a:lnTo>
                    <a:pt x="126" y="172"/>
                  </a:lnTo>
                  <a:lnTo>
                    <a:pt x="126" y="172"/>
                  </a:lnTo>
                  <a:close/>
                  <a:moveTo>
                    <a:pt x="506" y="120"/>
                  </a:moveTo>
                  <a:lnTo>
                    <a:pt x="385" y="0"/>
                  </a:lnTo>
                  <a:lnTo>
                    <a:pt x="123" y="0"/>
                  </a:lnTo>
                  <a:lnTo>
                    <a:pt x="0" y="120"/>
                  </a:lnTo>
                  <a:lnTo>
                    <a:pt x="0" y="552"/>
                  </a:lnTo>
                  <a:lnTo>
                    <a:pt x="123" y="673"/>
                  </a:lnTo>
                  <a:lnTo>
                    <a:pt x="385" y="673"/>
                  </a:lnTo>
                  <a:lnTo>
                    <a:pt x="506" y="552"/>
                  </a:lnTo>
                  <a:lnTo>
                    <a:pt x="506" y="120"/>
                  </a:lnTo>
                  <a:lnTo>
                    <a:pt x="506" y="120"/>
                  </a:lnTo>
                  <a:close/>
                </a:path>
              </a:pathLst>
            </a:custGeom>
            <a:solidFill>
              <a:srgbClr val="BB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6705000" y="6391800"/>
              <a:ext cx="2240640" cy="320760"/>
            </a:xfrm>
            <a:custGeom>
              <a:avLst/>
              <a:gdLst/>
              <a:ahLst/>
              <a:cxnLst/>
              <a:rect l="l" t="t" r="r" b="b"/>
              <a:pathLst>
                <a:path w="2178" h="312">
                  <a:moveTo>
                    <a:pt x="393" y="278"/>
                  </a:moveTo>
                  <a:cubicBezTo>
                    <a:pt x="378" y="225"/>
                    <a:pt x="378" y="225"/>
                    <a:pt x="378" y="225"/>
                  </a:cubicBezTo>
                  <a:cubicBezTo>
                    <a:pt x="371" y="225"/>
                    <a:pt x="371" y="225"/>
                    <a:pt x="371" y="225"/>
                  </a:cubicBezTo>
                  <a:cubicBezTo>
                    <a:pt x="357" y="278"/>
                    <a:pt x="357" y="278"/>
                    <a:pt x="357" y="278"/>
                  </a:cubicBezTo>
                  <a:cubicBezTo>
                    <a:pt x="343" y="225"/>
                    <a:pt x="343" y="225"/>
                    <a:pt x="343" y="225"/>
                  </a:cubicBezTo>
                  <a:cubicBezTo>
                    <a:pt x="334" y="225"/>
                    <a:pt x="334" y="225"/>
                    <a:pt x="334" y="225"/>
                  </a:cubicBezTo>
                  <a:cubicBezTo>
                    <a:pt x="352" y="289"/>
                    <a:pt x="352" y="289"/>
                    <a:pt x="352" y="289"/>
                  </a:cubicBezTo>
                  <a:cubicBezTo>
                    <a:pt x="361" y="289"/>
                    <a:pt x="361" y="289"/>
                    <a:pt x="361" y="289"/>
                  </a:cubicBezTo>
                  <a:cubicBezTo>
                    <a:pt x="375" y="237"/>
                    <a:pt x="375" y="237"/>
                    <a:pt x="375" y="237"/>
                  </a:cubicBezTo>
                  <a:cubicBezTo>
                    <a:pt x="389" y="289"/>
                    <a:pt x="389" y="289"/>
                    <a:pt x="389" y="289"/>
                  </a:cubicBezTo>
                  <a:cubicBezTo>
                    <a:pt x="397" y="289"/>
                    <a:pt x="397" y="289"/>
                    <a:pt x="397" y="289"/>
                  </a:cubicBezTo>
                  <a:cubicBezTo>
                    <a:pt x="416" y="225"/>
                    <a:pt x="416" y="225"/>
                    <a:pt x="416" y="225"/>
                  </a:cubicBezTo>
                  <a:cubicBezTo>
                    <a:pt x="407" y="225"/>
                    <a:pt x="407" y="225"/>
                    <a:pt x="407" y="225"/>
                  </a:cubicBezTo>
                  <a:lnTo>
                    <a:pt x="393" y="278"/>
                  </a:lnTo>
                  <a:close/>
                  <a:moveTo>
                    <a:pt x="422" y="289"/>
                  </a:moveTo>
                  <a:cubicBezTo>
                    <a:pt x="464" y="289"/>
                    <a:pt x="464" y="289"/>
                    <a:pt x="464" y="289"/>
                  </a:cubicBezTo>
                  <a:cubicBezTo>
                    <a:pt x="464" y="282"/>
                    <a:pt x="464" y="282"/>
                    <a:pt x="464" y="282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63" y="260"/>
                    <a:pt x="463" y="260"/>
                    <a:pt x="463" y="260"/>
                  </a:cubicBezTo>
                  <a:cubicBezTo>
                    <a:pt x="463" y="253"/>
                    <a:pt x="463" y="253"/>
                    <a:pt x="463" y="253"/>
                  </a:cubicBezTo>
                  <a:cubicBezTo>
                    <a:pt x="430" y="253"/>
                    <a:pt x="430" y="253"/>
                    <a:pt x="430" y="253"/>
                  </a:cubicBezTo>
                  <a:cubicBezTo>
                    <a:pt x="430" y="232"/>
                    <a:pt x="430" y="232"/>
                    <a:pt x="430" y="232"/>
                  </a:cubicBezTo>
                  <a:cubicBezTo>
                    <a:pt x="464" y="232"/>
                    <a:pt x="464" y="232"/>
                    <a:pt x="464" y="232"/>
                  </a:cubicBezTo>
                  <a:cubicBezTo>
                    <a:pt x="464" y="225"/>
                    <a:pt x="464" y="225"/>
                    <a:pt x="464" y="225"/>
                  </a:cubicBezTo>
                  <a:cubicBezTo>
                    <a:pt x="422" y="225"/>
                    <a:pt x="422" y="225"/>
                    <a:pt x="422" y="225"/>
                  </a:cubicBezTo>
                  <a:lnTo>
                    <a:pt x="422" y="289"/>
                  </a:lnTo>
                  <a:close/>
                  <a:moveTo>
                    <a:pt x="527" y="225"/>
                  </a:moveTo>
                  <a:cubicBezTo>
                    <a:pt x="517" y="225"/>
                    <a:pt x="517" y="225"/>
                    <a:pt x="517" y="225"/>
                  </a:cubicBezTo>
                  <a:cubicBezTo>
                    <a:pt x="498" y="251"/>
                    <a:pt x="498" y="251"/>
                    <a:pt x="498" y="251"/>
                  </a:cubicBezTo>
                  <a:cubicBezTo>
                    <a:pt x="479" y="225"/>
                    <a:pt x="479" y="225"/>
                    <a:pt x="479" y="225"/>
                  </a:cubicBezTo>
                  <a:cubicBezTo>
                    <a:pt x="470" y="225"/>
                    <a:pt x="470" y="225"/>
                    <a:pt x="470" y="225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68" y="289"/>
                    <a:pt x="468" y="289"/>
                    <a:pt x="468" y="289"/>
                  </a:cubicBezTo>
                  <a:cubicBezTo>
                    <a:pt x="478" y="289"/>
                    <a:pt x="478" y="289"/>
                    <a:pt x="478" y="289"/>
                  </a:cubicBezTo>
                  <a:cubicBezTo>
                    <a:pt x="498" y="262"/>
                    <a:pt x="498" y="262"/>
                    <a:pt x="498" y="262"/>
                  </a:cubicBezTo>
                  <a:cubicBezTo>
                    <a:pt x="519" y="289"/>
                    <a:pt x="519" y="289"/>
                    <a:pt x="519" y="289"/>
                  </a:cubicBezTo>
                  <a:cubicBezTo>
                    <a:pt x="528" y="289"/>
                    <a:pt x="528" y="289"/>
                    <a:pt x="528" y="289"/>
                  </a:cubicBezTo>
                  <a:cubicBezTo>
                    <a:pt x="503" y="256"/>
                    <a:pt x="503" y="256"/>
                    <a:pt x="503" y="256"/>
                  </a:cubicBezTo>
                  <a:lnTo>
                    <a:pt x="527" y="225"/>
                  </a:lnTo>
                  <a:close/>
                  <a:moveTo>
                    <a:pt x="580" y="275"/>
                  </a:moveTo>
                  <a:cubicBezTo>
                    <a:pt x="543" y="225"/>
                    <a:pt x="543" y="225"/>
                    <a:pt x="543" y="225"/>
                  </a:cubicBezTo>
                  <a:cubicBezTo>
                    <a:pt x="535" y="225"/>
                    <a:pt x="535" y="225"/>
                    <a:pt x="535" y="225"/>
                  </a:cubicBezTo>
                  <a:cubicBezTo>
                    <a:pt x="535" y="289"/>
                    <a:pt x="535" y="289"/>
                    <a:pt x="535" y="289"/>
                  </a:cubicBezTo>
                  <a:cubicBezTo>
                    <a:pt x="543" y="289"/>
                    <a:pt x="543" y="289"/>
                    <a:pt x="543" y="289"/>
                  </a:cubicBezTo>
                  <a:cubicBezTo>
                    <a:pt x="543" y="238"/>
                    <a:pt x="543" y="238"/>
                    <a:pt x="543" y="238"/>
                  </a:cubicBezTo>
                  <a:cubicBezTo>
                    <a:pt x="580" y="289"/>
                    <a:pt x="580" y="289"/>
                    <a:pt x="580" y="289"/>
                  </a:cubicBezTo>
                  <a:cubicBezTo>
                    <a:pt x="588" y="289"/>
                    <a:pt x="588" y="289"/>
                    <a:pt x="588" y="289"/>
                  </a:cubicBezTo>
                  <a:cubicBezTo>
                    <a:pt x="588" y="225"/>
                    <a:pt x="588" y="225"/>
                    <a:pt x="588" y="225"/>
                  </a:cubicBezTo>
                  <a:cubicBezTo>
                    <a:pt x="580" y="225"/>
                    <a:pt x="580" y="225"/>
                    <a:pt x="580" y="225"/>
                  </a:cubicBezTo>
                  <a:lnTo>
                    <a:pt x="580" y="275"/>
                  </a:lnTo>
                  <a:close/>
                  <a:moveTo>
                    <a:pt x="600" y="289"/>
                  </a:moveTo>
                  <a:cubicBezTo>
                    <a:pt x="642" y="289"/>
                    <a:pt x="642" y="289"/>
                    <a:pt x="642" y="289"/>
                  </a:cubicBezTo>
                  <a:cubicBezTo>
                    <a:pt x="642" y="282"/>
                    <a:pt x="642" y="282"/>
                    <a:pt x="642" y="282"/>
                  </a:cubicBezTo>
                  <a:cubicBezTo>
                    <a:pt x="608" y="282"/>
                    <a:pt x="608" y="282"/>
                    <a:pt x="608" y="282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41" y="260"/>
                    <a:pt x="641" y="260"/>
                    <a:pt x="641" y="260"/>
                  </a:cubicBezTo>
                  <a:cubicBezTo>
                    <a:pt x="641" y="253"/>
                    <a:pt x="641" y="253"/>
                    <a:pt x="641" y="253"/>
                  </a:cubicBezTo>
                  <a:cubicBezTo>
                    <a:pt x="608" y="253"/>
                    <a:pt x="608" y="253"/>
                    <a:pt x="608" y="253"/>
                  </a:cubicBezTo>
                  <a:cubicBezTo>
                    <a:pt x="608" y="232"/>
                    <a:pt x="608" y="232"/>
                    <a:pt x="608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25"/>
                    <a:pt x="642" y="225"/>
                    <a:pt x="642" y="225"/>
                  </a:cubicBezTo>
                  <a:cubicBezTo>
                    <a:pt x="600" y="225"/>
                    <a:pt x="600" y="225"/>
                    <a:pt x="600" y="225"/>
                  </a:cubicBezTo>
                  <a:lnTo>
                    <a:pt x="600" y="289"/>
                  </a:lnTo>
                  <a:close/>
                  <a:moveTo>
                    <a:pt x="698" y="244"/>
                  </a:moveTo>
                  <a:cubicBezTo>
                    <a:pt x="698" y="233"/>
                    <a:pt x="690" y="225"/>
                    <a:pt x="678" y="225"/>
                  </a:cubicBezTo>
                  <a:cubicBezTo>
                    <a:pt x="652" y="225"/>
                    <a:pt x="652" y="225"/>
                    <a:pt x="652" y="225"/>
                  </a:cubicBezTo>
                  <a:cubicBezTo>
                    <a:pt x="652" y="289"/>
                    <a:pt x="652" y="289"/>
                    <a:pt x="652" y="289"/>
                  </a:cubicBezTo>
                  <a:cubicBezTo>
                    <a:pt x="660" y="289"/>
                    <a:pt x="660" y="289"/>
                    <a:pt x="660" y="289"/>
                  </a:cubicBezTo>
                  <a:cubicBezTo>
                    <a:pt x="660" y="264"/>
                    <a:pt x="660" y="264"/>
                    <a:pt x="660" y="264"/>
                  </a:cubicBezTo>
                  <a:cubicBezTo>
                    <a:pt x="673" y="264"/>
                    <a:pt x="673" y="264"/>
                    <a:pt x="673" y="264"/>
                  </a:cubicBezTo>
                  <a:cubicBezTo>
                    <a:pt x="689" y="289"/>
                    <a:pt x="689" y="289"/>
                    <a:pt x="689" y="289"/>
                  </a:cubicBezTo>
                  <a:cubicBezTo>
                    <a:pt x="699" y="289"/>
                    <a:pt x="699" y="289"/>
                    <a:pt x="699" y="289"/>
                  </a:cubicBezTo>
                  <a:cubicBezTo>
                    <a:pt x="682" y="263"/>
                    <a:pt x="682" y="263"/>
                    <a:pt x="682" y="263"/>
                  </a:cubicBezTo>
                  <a:cubicBezTo>
                    <a:pt x="690" y="262"/>
                    <a:pt x="698" y="256"/>
                    <a:pt x="698" y="244"/>
                  </a:cubicBezTo>
                  <a:close/>
                  <a:moveTo>
                    <a:pt x="660" y="257"/>
                  </a:moveTo>
                  <a:cubicBezTo>
                    <a:pt x="660" y="232"/>
                    <a:pt x="660" y="232"/>
                    <a:pt x="660" y="232"/>
                  </a:cubicBezTo>
                  <a:cubicBezTo>
                    <a:pt x="677" y="232"/>
                    <a:pt x="677" y="232"/>
                    <a:pt x="677" y="232"/>
                  </a:cubicBezTo>
                  <a:cubicBezTo>
                    <a:pt x="685" y="232"/>
                    <a:pt x="690" y="237"/>
                    <a:pt x="690" y="244"/>
                  </a:cubicBezTo>
                  <a:cubicBezTo>
                    <a:pt x="690" y="252"/>
                    <a:pt x="685" y="257"/>
                    <a:pt x="677" y="257"/>
                  </a:cubicBezTo>
                  <a:lnTo>
                    <a:pt x="660" y="257"/>
                  </a:lnTo>
                  <a:close/>
                  <a:moveTo>
                    <a:pt x="762" y="274"/>
                  </a:moveTo>
                  <a:cubicBezTo>
                    <a:pt x="742" y="225"/>
                    <a:pt x="742" y="225"/>
                    <a:pt x="742" y="225"/>
                  </a:cubicBezTo>
                  <a:cubicBezTo>
                    <a:pt x="731" y="225"/>
                    <a:pt x="731" y="225"/>
                    <a:pt x="731" y="225"/>
                  </a:cubicBezTo>
                  <a:cubicBezTo>
                    <a:pt x="731" y="289"/>
                    <a:pt x="731" y="289"/>
                    <a:pt x="731" y="289"/>
                  </a:cubicBezTo>
                  <a:cubicBezTo>
                    <a:pt x="739" y="289"/>
                    <a:pt x="739" y="289"/>
                    <a:pt x="739" y="289"/>
                  </a:cubicBezTo>
                  <a:cubicBezTo>
                    <a:pt x="739" y="235"/>
                    <a:pt x="739" y="235"/>
                    <a:pt x="739" y="235"/>
                  </a:cubicBezTo>
                  <a:cubicBezTo>
                    <a:pt x="761" y="289"/>
                    <a:pt x="761" y="289"/>
                    <a:pt x="761" y="289"/>
                  </a:cubicBezTo>
                  <a:cubicBezTo>
                    <a:pt x="764" y="289"/>
                    <a:pt x="764" y="289"/>
                    <a:pt x="764" y="289"/>
                  </a:cubicBezTo>
                  <a:cubicBezTo>
                    <a:pt x="786" y="235"/>
                    <a:pt x="786" y="235"/>
                    <a:pt x="786" y="235"/>
                  </a:cubicBezTo>
                  <a:cubicBezTo>
                    <a:pt x="786" y="289"/>
                    <a:pt x="786" y="289"/>
                    <a:pt x="786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25"/>
                    <a:pt x="794" y="225"/>
                    <a:pt x="794" y="225"/>
                  </a:cubicBezTo>
                  <a:cubicBezTo>
                    <a:pt x="782" y="225"/>
                    <a:pt x="782" y="225"/>
                    <a:pt x="782" y="225"/>
                  </a:cubicBezTo>
                  <a:lnTo>
                    <a:pt x="762" y="274"/>
                  </a:lnTo>
                  <a:close/>
                  <a:moveTo>
                    <a:pt x="806" y="289"/>
                  </a:moveTo>
                  <a:cubicBezTo>
                    <a:pt x="848" y="289"/>
                    <a:pt x="848" y="289"/>
                    <a:pt x="848" y="289"/>
                  </a:cubicBezTo>
                  <a:cubicBezTo>
                    <a:pt x="848" y="282"/>
                    <a:pt x="848" y="282"/>
                    <a:pt x="848" y="282"/>
                  </a:cubicBezTo>
                  <a:cubicBezTo>
                    <a:pt x="814" y="282"/>
                    <a:pt x="814" y="282"/>
                    <a:pt x="814" y="282"/>
                  </a:cubicBezTo>
                  <a:cubicBezTo>
                    <a:pt x="814" y="260"/>
                    <a:pt x="814" y="260"/>
                    <a:pt x="814" y="260"/>
                  </a:cubicBezTo>
                  <a:cubicBezTo>
                    <a:pt x="847" y="260"/>
                    <a:pt x="847" y="260"/>
                    <a:pt x="847" y="260"/>
                  </a:cubicBezTo>
                  <a:cubicBezTo>
                    <a:pt x="847" y="253"/>
                    <a:pt x="847" y="253"/>
                    <a:pt x="847" y="253"/>
                  </a:cubicBezTo>
                  <a:cubicBezTo>
                    <a:pt x="814" y="253"/>
                    <a:pt x="814" y="253"/>
                    <a:pt x="814" y="253"/>
                  </a:cubicBezTo>
                  <a:cubicBezTo>
                    <a:pt x="814" y="232"/>
                    <a:pt x="814" y="232"/>
                    <a:pt x="814" y="232"/>
                  </a:cubicBezTo>
                  <a:cubicBezTo>
                    <a:pt x="848" y="232"/>
                    <a:pt x="848" y="232"/>
                    <a:pt x="848" y="232"/>
                  </a:cubicBezTo>
                  <a:cubicBezTo>
                    <a:pt x="848" y="225"/>
                    <a:pt x="848" y="225"/>
                    <a:pt x="848" y="225"/>
                  </a:cubicBezTo>
                  <a:cubicBezTo>
                    <a:pt x="806" y="225"/>
                    <a:pt x="806" y="225"/>
                    <a:pt x="806" y="225"/>
                  </a:cubicBezTo>
                  <a:lnTo>
                    <a:pt x="806" y="289"/>
                  </a:lnTo>
                  <a:close/>
                  <a:moveTo>
                    <a:pt x="880" y="225"/>
                  </a:moveTo>
                  <a:cubicBezTo>
                    <a:pt x="858" y="225"/>
                    <a:pt x="858" y="225"/>
                    <a:pt x="858" y="225"/>
                  </a:cubicBezTo>
                  <a:cubicBezTo>
                    <a:pt x="858" y="289"/>
                    <a:pt x="858" y="289"/>
                    <a:pt x="858" y="289"/>
                  </a:cubicBezTo>
                  <a:cubicBezTo>
                    <a:pt x="880" y="289"/>
                    <a:pt x="880" y="289"/>
                    <a:pt x="880" y="289"/>
                  </a:cubicBezTo>
                  <a:cubicBezTo>
                    <a:pt x="900" y="289"/>
                    <a:pt x="913" y="275"/>
                    <a:pt x="913" y="257"/>
                  </a:cubicBezTo>
                  <a:cubicBezTo>
                    <a:pt x="913" y="239"/>
                    <a:pt x="900" y="225"/>
                    <a:pt x="880" y="225"/>
                  </a:cubicBezTo>
                  <a:close/>
                  <a:moveTo>
                    <a:pt x="880" y="282"/>
                  </a:moveTo>
                  <a:cubicBezTo>
                    <a:pt x="866" y="282"/>
                    <a:pt x="866" y="282"/>
                    <a:pt x="866" y="282"/>
                  </a:cubicBezTo>
                  <a:cubicBezTo>
                    <a:pt x="866" y="232"/>
                    <a:pt x="866" y="232"/>
                    <a:pt x="866" y="232"/>
                  </a:cubicBezTo>
                  <a:cubicBezTo>
                    <a:pt x="880" y="232"/>
                    <a:pt x="880" y="232"/>
                    <a:pt x="880" y="232"/>
                  </a:cubicBezTo>
                  <a:cubicBezTo>
                    <a:pt x="896" y="232"/>
                    <a:pt x="905" y="243"/>
                    <a:pt x="905" y="257"/>
                  </a:cubicBezTo>
                  <a:cubicBezTo>
                    <a:pt x="905" y="271"/>
                    <a:pt x="896" y="282"/>
                    <a:pt x="880" y="282"/>
                  </a:cubicBezTo>
                  <a:close/>
                  <a:moveTo>
                    <a:pt x="923" y="289"/>
                  </a:moveTo>
                  <a:cubicBezTo>
                    <a:pt x="931" y="289"/>
                    <a:pt x="931" y="289"/>
                    <a:pt x="931" y="289"/>
                  </a:cubicBezTo>
                  <a:cubicBezTo>
                    <a:pt x="931" y="225"/>
                    <a:pt x="931" y="225"/>
                    <a:pt x="931" y="225"/>
                  </a:cubicBezTo>
                  <a:cubicBezTo>
                    <a:pt x="923" y="225"/>
                    <a:pt x="923" y="225"/>
                    <a:pt x="923" y="225"/>
                  </a:cubicBezTo>
                  <a:lnTo>
                    <a:pt x="923" y="289"/>
                  </a:lnTo>
                  <a:close/>
                  <a:moveTo>
                    <a:pt x="974" y="283"/>
                  </a:moveTo>
                  <a:cubicBezTo>
                    <a:pt x="960" y="283"/>
                    <a:pt x="949" y="272"/>
                    <a:pt x="949" y="257"/>
                  </a:cubicBezTo>
                  <a:cubicBezTo>
                    <a:pt x="949" y="242"/>
                    <a:pt x="960" y="231"/>
                    <a:pt x="974" y="231"/>
                  </a:cubicBezTo>
                  <a:cubicBezTo>
                    <a:pt x="981" y="231"/>
                    <a:pt x="988" y="235"/>
                    <a:pt x="992" y="240"/>
                  </a:cubicBezTo>
                  <a:cubicBezTo>
                    <a:pt x="998" y="237"/>
                    <a:pt x="998" y="237"/>
                    <a:pt x="998" y="237"/>
                  </a:cubicBezTo>
                  <a:cubicBezTo>
                    <a:pt x="993" y="229"/>
                    <a:pt x="985" y="224"/>
                    <a:pt x="974" y="224"/>
                  </a:cubicBezTo>
                  <a:cubicBezTo>
                    <a:pt x="956" y="224"/>
                    <a:pt x="941" y="237"/>
                    <a:pt x="941" y="257"/>
                  </a:cubicBezTo>
                  <a:cubicBezTo>
                    <a:pt x="941" y="277"/>
                    <a:pt x="956" y="290"/>
                    <a:pt x="974" y="290"/>
                  </a:cubicBezTo>
                  <a:cubicBezTo>
                    <a:pt x="985" y="290"/>
                    <a:pt x="993" y="285"/>
                    <a:pt x="998" y="277"/>
                  </a:cubicBezTo>
                  <a:cubicBezTo>
                    <a:pt x="992" y="274"/>
                    <a:pt x="992" y="274"/>
                    <a:pt x="992" y="274"/>
                  </a:cubicBezTo>
                  <a:cubicBezTo>
                    <a:pt x="988" y="279"/>
                    <a:pt x="981" y="283"/>
                    <a:pt x="974" y="283"/>
                  </a:cubicBezTo>
                  <a:close/>
                  <a:moveTo>
                    <a:pt x="1025" y="225"/>
                  </a:moveTo>
                  <a:cubicBezTo>
                    <a:pt x="999" y="289"/>
                    <a:pt x="999" y="289"/>
                    <a:pt x="999" y="289"/>
                  </a:cubicBezTo>
                  <a:cubicBezTo>
                    <a:pt x="1008" y="289"/>
                    <a:pt x="1008" y="289"/>
                    <a:pt x="1008" y="289"/>
                  </a:cubicBezTo>
                  <a:cubicBezTo>
                    <a:pt x="1014" y="275"/>
                    <a:pt x="1014" y="275"/>
                    <a:pt x="1014" y="275"/>
                  </a:cubicBezTo>
                  <a:cubicBezTo>
                    <a:pt x="1046" y="275"/>
                    <a:pt x="1046" y="275"/>
                    <a:pt x="1046" y="275"/>
                  </a:cubicBezTo>
                  <a:cubicBezTo>
                    <a:pt x="1052" y="289"/>
                    <a:pt x="1052" y="289"/>
                    <a:pt x="1052" y="289"/>
                  </a:cubicBezTo>
                  <a:cubicBezTo>
                    <a:pt x="1061" y="289"/>
                    <a:pt x="1061" y="289"/>
                    <a:pt x="1061" y="289"/>
                  </a:cubicBezTo>
                  <a:cubicBezTo>
                    <a:pt x="1035" y="225"/>
                    <a:pt x="1035" y="225"/>
                    <a:pt x="1035" y="225"/>
                  </a:cubicBezTo>
                  <a:lnTo>
                    <a:pt x="1025" y="225"/>
                  </a:lnTo>
                  <a:close/>
                  <a:moveTo>
                    <a:pt x="1017" y="268"/>
                  </a:moveTo>
                  <a:cubicBezTo>
                    <a:pt x="1030" y="233"/>
                    <a:pt x="1030" y="233"/>
                    <a:pt x="1030" y="233"/>
                  </a:cubicBezTo>
                  <a:cubicBezTo>
                    <a:pt x="1044" y="268"/>
                    <a:pt x="1044" y="268"/>
                    <a:pt x="1044" y="268"/>
                  </a:cubicBezTo>
                  <a:lnTo>
                    <a:pt x="1017" y="268"/>
                  </a:lnTo>
                  <a:close/>
                  <a:moveTo>
                    <a:pt x="1074" y="225"/>
                  </a:moveTo>
                  <a:cubicBezTo>
                    <a:pt x="1066" y="225"/>
                    <a:pt x="1066" y="225"/>
                    <a:pt x="1066" y="225"/>
                  </a:cubicBezTo>
                  <a:cubicBezTo>
                    <a:pt x="1066" y="289"/>
                    <a:pt x="1066" y="289"/>
                    <a:pt x="1066" y="289"/>
                  </a:cubicBezTo>
                  <a:cubicBezTo>
                    <a:pt x="1103" y="289"/>
                    <a:pt x="1103" y="289"/>
                    <a:pt x="1103" y="289"/>
                  </a:cubicBezTo>
                  <a:cubicBezTo>
                    <a:pt x="1103" y="282"/>
                    <a:pt x="1103" y="282"/>
                    <a:pt x="1103" y="282"/>
                  </a:cubicBezTo>
                  <a:cubicBezTo>
                    <a:pt x="1074" y="282"/>
                    <a:pt x="1074" y="282"/>
                    <a:pt x="1074" y="282"/>
                  </a:cubicBezTo>
                  <a:lnTo>
                    <a:pt x="1074" y="225"/>
                  </a:lnTo>
                  <a:close/>
                  <a:moveTo>
                    <a:pt x="1157" y="283"/>
                  </a:moveTo>
                  <a:cubicBezTo>
                    <a:pt x="1143" y="283"/>
                    <a:pt x="1133" y="272"/>
                    <a:pt x="1133" y="257"/>
                  </a:cubicBezTo>
                  <a:cubicBezTo>
                    <a:pt x="1133" y="242"/>
                    <a:pt x="1143" y="231"/>
                    <a:pt x="1157" y="231"/>
                  </a:cubicBezTo>
                  <a:cubicBezTo>
                    <a:pt x="1165" y="231"/>
                    <a:pt x="1171" y="235"/>
                    <a:pt x="1175" y="240"/>
                  </a:cubicBezTo>
                  <a:cubicBezTo>
                    <a:pt x="1182" y="237"/>
                    <a:pt x="1182" y="237"/>
                    <a:pt x="1182" y="237"/>
                  </a:cubicBezTo>
                  <a:cubicBezTo>
                    <a:pt x="1176" y="229"/>
                    <a:pt x="1169" y="224"/>
                    <a:pt x="1157" y="224"/>
                  </a:cubicBezTo>
                  <a:cubicBezTo>
                    <a:pt x="1139" y="224"/>
                    <a:pt x="1124" y="237"/>
                    <a:pt x="1124" y="257"/>
                  </a:cubicBezTo>
                  <a:cubicBezTo>
                    <a:pt x="1124" y="277"/>
                    <a:pt x="1139" y="290"/>
                    <a:pt x="1157" y="290"/>
                  </a:cubicBezTo>
                  <a:cubicBezTo>
                    <a:pt x="1169" y="290"/>
                    <a:pt x="1176" y="285"/>
                    <a:pt x="1182" y="277"/>
                  </a:cubicBezTo>
                  <a:cubicBezTo>
                    <a:pt x="1175" y="274"/>
                    <a:pt x="1175" y="274"/>
                    <a:pt x="1175" y="274"/>
                  </a:cubicBezTo>
                  <a:cubicBezTo>
                    <a:pt x="1171" y="279"/>
                    <a:pt x="1165" y="283"/>
                    <a:pt x="1157" y="283"/>
                  </a:cubicBezTo>
                  <a:close/>
                  <a:moveTo>
                    <a:pt x="1189" y="289"/>
                  </a:moveTo>
                  <a:cubicBezTo>
                    <a:pt x="1231" y="289"/>
                    <a:pt x="1231" y="289"/>
                    <a:pt x="1231" y="289"/>
                  </a:cubicBezTo>
                  <a:cubicBezTo>
                    <a:pt x="1231" y="282"/>
                    <a:pt x="1231" y="282"/>
                    <a:pt x="1231" y="282"/>
                  </a:cubicBezTo>
                  <a:cubicBezTo>
                    <a:pt x="1197" y="282"/>
                    <a:pt x="1197" y="282"/>
                    <a:pt x="1197" y="282"/>
                  </a:cubicBezTo>
                  <a:cubicBezTo>
                    <a:pt x="1197" y="260"/>
                    <a:pt x="1197" y="260"/>
                    <a:pt x="1197" y="260"/>
                  </a:cubicBezTo>
                  <a:cubicBezTo>
                    <a:pt x="1231" y="260"/>
                    <a:pt x="1231" y="260"/>
                    <a:pt x="1231" y="260"/>
                  </a:cubicBezTo>
                  <a:cubicBezTo>
                    <a:pt x="1231" y="253"/>
                    <a:pt x="1231" y="253"/>
                    <a:pt x="1231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7" y="232"/>
                    <a:pt x="1197" y="232"/>
                    <a:pt x="1197" y="232"/>
                  </a:cubicBezTo>
                  <a:cubicBezTo>
                    <a:pt x="1231" y="232"/>
                    <a:pt x="1231" y="232"/>
                    <a:pt x="1231" y="232"/>
                  </a:cubicBezTo>
                  <a:cubicBezTo>
                    <a:pt x="1231" y="225"/>
                    <a:pt x="1231" y="225"/>
                    <a:pt x="1231" y="225"/>
                  </a:cubicBezTo>
                  <a:cubicBezTo>
                    <a:pt x="1189" y="225"/>
                    <a:pt x="1189" y="225"/>
                    <a:pt x="1189" y="225"/>
                  </a:cubicBezTo>
                  <a:lnTo>
                    <a:pt x="1189" y="289"/>
                  </a:lnTo>
                  <a:close/>
                  <a:moveTo>
                    <a:pt x="1287" y="275"/>
                  </a:moveTo>
                  <a:cubicBezTo>
                    <a:pt x="1250" y="225"/>
                    <a:pt x="1250" y="225"/>
                    <a:pt x="1250" y="225"/>
                  </a:cubicBezTo>
                  <a:cubicBezTo>
                    <a:pt x="1242" y="225"/>
                    <a:pt x="1242" y="225"/>
                    <a:pt x="1242" y="225"/>
                  </a:cubicBezTo>
                  <a:cubicBezTo>
                    <a:pt x="1242" y="289"/>
                    <a:pt x="1242" y="289"/>
                    <a:pt x="1242" y="289"/>
                  </a:cubicBezTo>
                  <a:cubicBezTo>
                    <a:pt x="1250" y="289"/>
                    <a:pt x="1250" y="289"/>
                    <a:pt x="1250" y="289"/>
                  </a:cubicBezTo>
                  <a:cubicBezTo>
                    <a:pt x="1250" y="238"/>
                    <a:pt x="1250" y="238"/>
                    <a:pt x="1250" y="238"/>
                  </a:cubicBezTo>
                  <a:cubicBezTo>
                    <a:pt x="1287" y="289"/>
                    <a:pt x="1287" y="289"/>
                    <a:pt x="1287" y="289"/>
                  </a:cubicBezTo>
                  <a:cubicBezTo>
                    <a:pt x="1295" y="289"/>
                    <a:pt x="1295" y="289"/>
                    <a:pt x="1295" y="289"/>
                  </a:cubicBezTo>
                  <a:cubicBezTo>
                    <a:pt x="1295" y="225"/>
                    <a:pt x="1295" y="225"/>
                    <a:pt x="1295" y="225"/>
                  </a:cubicBezTo>
                  <a:cubicBezTo>
                    <a:pt x="1287" y="225"/>
                    <a:pt x="1287" y="225"/>
                    <a:pt x="1287" y="225"/>
                  </a:cubicBezTo>
                  <a:lnTo>
                    <a:pt x="1287" y="275"/>
                  </a:lnTo>
                  <a:close/>
                  <a:moveTo>
                    <a:pt x="1303" y="232"/>
                  </a:moveTo>
                  <a:cubicBezTo>
                    <a:pt x="1323" y="232"/>
                    <a:pt x="1323" y="232"/>
                    <a:pt x="1323" y="232"/>
                  </a:cubicBezTo>
                  <a:cubicBezTo>
                    <a:pt x="1323" y="289"/>
                    <a:pt x="1323" y="289"/>
                    <a:pt x="1323" y="289"/>
                  </a:cubicBezTo>
                  <a:cubicBezTo>
                    <a:pt x="1331" y="289"/>
                    <a:pt x="1331" y="289"/>
                    <a:pt x="1331" y="289"/>
                  </a:cubicBezTo>
                  <a:cubicBezTo>
                    <a:pt x="1331" y="232"/>
                    <a:pt x="1331" y="232"/>
                    <a:pt x="1331" y="232"/>
                  </a:cubicBezTo>
                  <a:cubicBezTo>
                    <a:pt x="1351" y="232"/>
                    <a:pt x="1351" y="232"/>
                    <a:pt x="1351" y="232"/>
                  </a:cubicBezTo>
                  <a:cubicBezTo>
                    <a:pt x="1351" y="225"/>
                    <a:pt x="1351" y="225"/>
                    <a:pt x="1351" y="225"/>
                  </a:cubicBezTo>
                  <a:cubicBezTo>
                    <a:pt x="1303" y="225"/>
                    <a:pt x="1303" y="225"/>
                    <a:pt x="1303" y="225"/>
                  </a:cubicBezTo>
                  <a:lnTo>
                    <a:pt x="1303" y="232"/>
                  </a:lnTo>
                  <a:close/>
                  <a:moveTo>
                    <a:pt x="1360" y="289"/>
                  </a:moveTo>
                  <a:cubicBezTo>
                    <a:pt x="1401" y="289"/>
                    <a:pt x="1401" y="289"/>
                    <a:pt x="1401" y="289"/>
                  </a:cubicBezTo>
                  <a:cubicBezTo>
                    <a:pt x="1401" y="282"/>
                    <a:pt x="1401" y="282"/>
                    <a:pt x="1401" y="282"/>
                  </a:cubicBezTo>
                  <a:cubicBezTo>
                    <a:pt x="1367" y="282"/>
                    <a:pt x="1367" y="282"/>
                    <a:pt x="1367" y="282"/>
                  </a:cubicBezTo>
                  <a:cubicBezTo>
                    <a:pt x="1367" y="260"/>
                    <a:pt x="1367" y="260"/>
                    <a:pt x="1367" y="260"/>
                  </a:cubicBezTo>
                  <a:cubicBezTo>
                    <a:pt x="1401" y="260"/>
                    <a:pt x="1401" y="260"/>
                    <a:pt x="1401" y="260"/>
                  </a:cubicBezTo>
                  <a:cubicBezTo>
                    <a:pt x="1401" y="253"/>
                    <a:pt x="1401" y="253"/>
                    <a:pt x="1401" y="253"/>
                  </a:cubicBezTo>
                  <a:cubicBezTo>
                    <a:pt x="1367" y="253"/>
                    <a:pt x="1367" y="253"/>
                    <a:pt x="1367" y="253"/>
                  </a:cubicBezTo>
                  <a:cubicBezTo>
                    <a:pt x="1367" y="232"/>
                    <a:pt x="1367" y="232"/>
                    <a:pt x="1367" y="232"/>
                  </a:cubicBezTo>
                  <a:cubicBezTo>
                    <a:pt x="1401" y="232"/>
                    <a:pt x="1401" y="232"/>
                    <a:pt x="1401" y="232"/>
                  </a:cubicBezTo>
                  <a:cubicBezTo>
                    <a:pt x="1401" y="225"/>
                    <a:pt x="1401" y="225"/>
                    <a:pt x="1401" y="225"/>
                  </a:cubicBezTo>
                  <a:cubicBezTo>
                    <a:pt x="1360" y="225"/>
                    <a:pt x="1360" y="225"/>
                    <a:pt x="1360" y="225"/>
                  </a:cubicBezTo>
                  <a:lnTo>
                    <a:pt x="1360" y="289"/>
                  </a:lnTo>
                  <a:close/>
                  <a:moveTo>
                    <a:pt x="1458" y="244"/>
                  </a:moveTo>
                  <a:cubicBezTo>
                    <a:pt x="1458" y="233"/>
                    <a:pt x="1449" y="225"/>
                    <a:pt x="1437" y="225"/>
                  </a:cubicBezTo>
                  <a:cubicBezTo>
                    <a:pt x="1412" y="225"/>
                    <a:pt x="1412" y="225"/>
                    <a:pt x="1412" y="225"/>
                  </a:cubicBezTo>
                  <a:cubicBezTo>
                    <a:pt x="1412" y="289"/>
                    <a:pt x="1412" y="289"/>
                    <a:pt x="1412" y="289"/>
                  </a:cubicBezTo>
                  <a:cubicBezTo>
                    <a:pt x="1420" y="289"/>
                    <a:pt x="1420" y="289"/>
                    <a:pt x="1420" y="289"/>
                  </a:cubicBezTo>
                  <a:cubicBezTo>
                    <a:pt x="1420" y="264"/>
                    <a:pt x="1420" y="264"/>
                    <a:pt x="1420" y="264"/>
                  </a:cubicBezTo>
                  <a:cubicBezTo>
                    <a:pt x="1433" y="264"/>
                    <a:pt x="1433" y="264"/>
                    <a:pt x="1433" y="264"/>
                  </a:cubicBezTo>
                  <a:cubicBezTo>
                    <a:pt x="1449" y="289"/>
                    <a:pt x="1449" y="289"/>
                    <a:pt x="1449" y="289"/>
                  </a:cubicBezTo>
                  <a:cubicBezTo>
                    <a:pt x="1458" y="289"/>
                    <a:pt x="1458" y="289"/>
                    <a:pt x="1458" y="289"/>
                  </a:cubicBezTo>
                  <a:cubicBezTo>
                    <a:pt x="1441" y="263"/>
                    <a:pt x="1441" y="263"/>
                    <a:pt x="1441" y="263"/>
                  </a:cubicBezTo>
                  <a:cubicBezTo>
                    <a:pt x="1450" y="262"/>
                    <a:pt x="1458" y="256"/>
                    <a:pt x="1458" y="244"/>
                  </a:cubicBezTo>
                  <a:close/>
                  <a:moveTo>
                    <a:pt x="1420" y="257"/>
                  </a:moveTo>
                  <a:cubicBezTo>
                    <a:pt x="1420" y="232"/>
                    <a:pt x="1420" y="232"/>
                    <a:pt x="1420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44" y="232"/>
                    <a:pt x="1449" y="237"/>
                    <a:pt x="1449" y="244"/>
                  </a:cubicBezTo>
                  <a:cubicBezTo>
                    <a:pt x="1449" y="252"/>
                    <a:pt x="1444" y="257"/>
                    <a:pt x="1437" y="257"/>
                  </a:cubicBezTo>
                  <a:lnTo>
                    <a:pt x="1420" y="257"/>
                  </a:lnTo>
                  <a:close/>
                  <a:moveTo>
                    <a:pt x="59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58" y="312"/>
                    <a:pt x="58" y="312"/>
                    <a:pt x="58" y="312"/>
                  </a:cubicBezTo>
                  <a:cubicBezTo>
                    <a:pt x="180" y="312"/>
                    <a:pt x="180" y="312"/>
                    <a:pt x="180" y="312"/>
                  </a:cubicBezTo>
                  <a:cubicBezTo>
                    <a:pt x="239" y="253"/>
                    <a:pt x="239" y="253"/>
                    <a:pt x="239" y="25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180" y="0"/>
                    <a:pt x="180" y="0"/>
                    <a:pt x="180" y="0"/>
                  </a:cubicBezTo>
                  <a:lnTo>
                    <a:pt x="59" y="0"/>
                  </a:lnTo>
                  <a:close/>
                  <a:moveTo>
                    <a:pt x="233" y="251"/>
                  </a:moveTo>
                  <a:cubicBezTo>
                    <a:pt x="178" y="307"/>
                    <a:pt x="178" y="307"/>
                    <a:pt x="178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3" y="251"/>
                  </a:lnTo>
                  <a:close/>
                  <a:moveTo>
                    <a:pt x="89" y="75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73" y="222"/>
                    <a:pt x="73" y="222"/>
                    <a:pt x="73" y="222"/>
                  </a:cubicBezTo>
                  <a:cubicBezTo>
                    <a:pt x="89" y="238"/>
                    <a:pt x="89" y="238"/>
                    <a:pt x="89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65" y="222"/>
                    <a:pt x="165" y="222"/>
                    <a:pt x="165" y="222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49" y="75"/>
                    <a:pt x="149" y="75"/>
                    <a:pt x="149" y="75"/>
                  </a:cubicBezTo>
                  <a:lnTo>
                    <a:pt x="89" y="75"/>
                  </a:lnTo>
                  <a:close/>
                  <a:moveTo>
                    <a:pt x="160" y="220"/>
                  </a:moveTo>
                  <a:cubicBezTo>
                    <a:pt x="147" y="233"/>
                    <a:pt x="147" y="233"/>
                    <a:pt x="147" y="233"/>
                  </a:cubicBezTo>
                  <a:cubicBezTo>
                    <a:pt x="91" y="233"/>
                    <a:pt x="91" y="233"/>
                    <a:pt x="91" y="233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0" y="93"/>
                    <a:pt x="160" y="93"/>
                    <a:pt x="160" y="93"/>
                  </a:cubicBezTo>
                  <a:lnTo>
                    <a:pt x="160" y="220"/>
                  </a:lnTo>
                  <a:close/>
                  <a:moveTo>
                    <a:pt x="318" y="169"/>
                  </a:moveTo>
                  <a:cubicBezTo>
                    <a:pt x="318" y="174"/>
                    <a:pt x="318" y="174"/>
                    <a:pt x="318" y="174"/>
                  </a:cubicBezTo>
                  <a:cubicBezTo>
                    <a:pt x="2178" y="174"/>
                    <a:pt x="2178" y="174"/>
                    <a:pt x="2178" y="174"/>
                  </a:cubicBezTo>
                  <a:cubicBezTo>
                    <a:pt x="2178" y="169"/>
                    <a:pt x="2178" y="169"/>
                    <a:pt x="2178" y="169"/>
                  </a:cubicBezTo>
                  <a:lnTo>
                    <a:pt x="318" y="169"/>
                  </a:lnTo>
                  <a:close/>
                  <a:moveTo>
                    <a:pt x="1628" y="109"/>
                  </a:moveTo>
                  <a:cubicBezTo>
                    <a:pt x="1616" y="107"/>
                    <a:pt x="1616" y="107"/>
                    <a:pt x="1616" y="107"/>
                  </a:cubicBezTo>
                  <a:cubicBezTo>
                    <a:pt x="1616" y="48"/>
                    <a:pt x="1616" y="48"/>
                    <a:pt x="1616" y="48"/>
                  </a:cubicBezTo>
                  <a:cubicBezTo>
                    <a:pt x="1628" y="46"/>
                    <a:pt x="1628" y="46"/>
                    <a:pt x="1628" y="46"/>
                  </a:cubicBezTo>
                  <a:cubicBezTo>
                    <a:pt x="1628" y="39"/>
                    <a:pt x="1628" y="39"/>
                    <a:pt x="1628" y="39"/>
                  </a:cubicBezTo>
                  <a:cubicBezTo>
                    <a:pt x="1587" y="39"/>
                    <a:pt x="1587" y="39"/>
                    <a:pt x="1587" y="39"/>
                  </a:cubicBezTo>
                  <a:cubicBezTo>
                    <a:pt x="1587" y="46"/>
                    <a:pt x="1587" y="46"/>
                    <a:pt x="1587" y="46"/>
                  </a:cubicBezTo>
                  <a:cubicBezTo>
                    <a:pt x="1599" y="48"/>
                    <a:pt x="1599" y="48"/>
                    <a:pt x="1599" y="48"/>
                  </a:cubicBezTo>
                  <a:cubicBezTo>
                    <a:pt x="1599" y="107"/>
                    <a:pt x="1599" y="107"/>
                    <a:pt x="1599" y="107"/>
                  </a:cubicBezTo>
                  <a:cubicBezTo>
                    <a:pt x="1587" y="109"/>
                    <a:pt x="1587" y="109"/>
                    <a:pt x="1587" y="109"/>
                  </a:cubicBezTo>
                  <a:cubicBezTo>
                    <a:pt x="1587" y="116"/>
                    <a:pt x="1587" y="116"/>
                    <a:pt x="1587" y="116"/>
                  </a:cubicBezTo>
                  <a:cubicBezTo>
                    <a:pt x="1628" y="116"/>
                    <a:pt x="1628" y="116"/>
                    <a:pt x="1628" y="116"/>
                  </a:cubicBezTo>
                  <a:lnTo>
                    <a:pt x="1628" y="109"/>
                  </a:lnTo>
                  <a:close/>
                  <a:moveTo>
                    <a:pt x="1526" y="109"/>
                  </a:moveTo>
                  <a:cubicBezTo>
                    <a:pt x="1515" y="107"/>
                    <a:pt x="1515" y="107"/>
                    <a:pt x="1515" y="107"/>
                  </a:cubicBezTo>
                  <a:cubicBezTo>
                    <a:pt x="1515" y="61"/>
                    <a:pt x="1515" y="61"/>
                    <a:pt x="1515" y="61"/>
                  </a:cubicBezTo>
                  <a:cubicBezTo>
                    <a:pt x="1553" y="116"/>
                    <a:pt x="1553" y="116"/>
                    <a:pt x="1553" y="116"/>
                  </a:cubicBezTo>
                  <a:cubicBezTo>
                    <a:pt x="1567" y="116"/>
                    <a:pt x="1567" y="116"/>
                    <a:pt x="1567" y="116"/>
                  </a:cubicBezTo>
                  <a:cubicBezTo>
                    <a:pt x="1567" y="48"/>
                    <a:pt x="1567" y="48"/>
                    <a:pt x="1567" y="48"/>
                  </a:cubicBezTo>
                  <a:cubicBezTo>
                    <a:pt x="1578" y="46"/>
                    <a:pt x="1578" y="46"/>
                    <a:pt x="1578" y="46"/>
                  </a:cubicBezTo>
                  <a:cubicBezTo>
                    <a:pt x="1578" y="39"/>
                    <a:pt x="1578" y="39"/>
                    <a:pt x="1578" y="39"/>
                  </a:cubicBezTo>
                  <a:cubicBezTo>
                    <a:pt x="1544" y="39"/>
                    <a:pt x="1544" y="39"/>
                    <a:pt x="1544" y="39"/>
                  </a:cubicBezTo>
                  <a:cubicBezTo>
                    <a:pt x="1544" y="46"/>
                    <a:pt x="1544" y="46"/>
                    <a:pt x="1544" y="46"/>
                  </a:cubicBezTo>
                  <a:cubicBezTo>
                    <a:pt x="1556" y="48"/>
                    <a:pt x="1556" y="48"/>
                    <a:pt x="1556" y="48"/>
                  </a:cubicBezTo>
                  <a:cubicBezTo>
                    <a:pt x="1556" y="91"/>
                    <a:pt x="1556" y="91"/>
                    <a:pt x="1556" y="91"/>
                  </a:cubicBezTo>
                  <a:cubicBezTo>
                    <a:pt x="1518" y="39"/>
                    <a:pt x="1518" y="39"/>
                    <a:pt x="1518" y="39"/>
                  </a:cubicBezTo>
                  <a:cubicBezTo>
                    <a:pt x="1492" y="39"/>
                    <a:pt x="1492" y="39"/>
                    <a:pt x="1492" y="39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503" y="48"/>
                    <a:pt x="1503" y="48"/>
                    <a:pt x="1503" y="48"/>
                  </a:cubicBezTo>
                  <a:cubicBezTo>
                    <a:pt x="1503" y="107"/>
                    <a:pt x="1503" y="107"/>
                    <a:pt x="1503" y="107"/>
                  </a:cubicBezTo>
                  <a:cubicBezTo>
                    <a:pt x="1492" y="109"/>
                    <a:pt x="1492" y="109"/>
                    <a:pt x="1492" y="109"/>
                  </a:cubicBezTo>
                  <a:cubicBezTo>
                    <a:pt x="1492" y="116"/>
                    <a:pt x="1492" y="116"/>
                    <a:pt x="1492" y="116"/>
                  </a:cubicBezTo>
                  <a:cubicBezTo>
                    <a:pt x="1526" y="116"/>
                    <a:pt x="1526" y="116"/>
                    <a:pt x="1526" y="116"/>
                  </a:cubicBezTo>
                  <a:lnTo>
                    <a:pt x="1526" y="109"/>
                  </a:lnTo>
                  <a:close/>
                  <a:moveTo>
                    <a:pt x="1400" y="76"/>
                  </a:moveTo>
                  <a:cubicBezTo>
                    <a:pt x="1400" y="86"/>
                    <a:pt x="1399" y="99"/>
                    <a:pt x="1407" y="107"/>
                  </a:cubicBezTo>
                  <a:cubicBezTo>
                    <a:pt x="1414" y="114"/>
                    <a:pt x="1424" y="117"/>
                    <a:pt x="1438" y="117"/>
                  </a:cubicBezTo>
                  <a:cubicBezTo>
                    <a:pt x="1451" y="117"/>
                    <a:pt x="1461" y="115"/>
                    <a:pt x="1466" y="109"/>
                  </a:cubicBezTo>
                  <a:cubicBezTo>
                    <a:pt x="1474" y="101"/>
                    <a:pt x="1475" y="94"/>
                    <a:pt x="1475" y="77"/>
                  </a:cubicBezTo>
                  <a:cubicBezTo>
                    <a:pt x="1475" y="27"/>
                    <a:pt x="1475" y="27"/>
                    <a:pt x="1475" y="27"/>
                  </a:cubicBezTo>
                  <a:cubicBezTo>
                    <a:pt x="1487" y="26"/>
                    <a:pt x="1487" y="26"/>
                    <a:pt x="1487" y="26"/>
                  </a:cubicBezTo>
                  <a:cubicBezTo>
                    <a:pt x="1487" y="18"/>
                    <a:pt x="1487" y="18"/>
                    <a:pt x="1487" y="18"/>
                  </a:cubicBezTo>
                  <a:cubicBezTo>
                    <a:pt x="1452" y="18"/>
                    <a:pt x="1452" y="18"/>
                    <a:pt x="1452" y="18"/>
                  </a:cubicBezTo>
                  <a:cubicBezTo>
                    <a:pt x="1452" y="26"/>
                    <a:pt x="1452" y="26"/>
                    <a:pt x="1452" y="26"/>
                  </a:cubicBezTo>
                  <a:cubicBezTo>
                    <a:pt x="1463" y="27"/>
                    <a:pt x="1463" y="27"/>
                    <a:pt x="1463" y="27"/>
                  </a:cubicBezTo>
                  <a:cubicBezTo>
                    <a:pt x="1463" y="84"/>
                    <a:pt x="1463" y="84"/>
                    <a:pt x="1463" y="84"/>
                  </a:cubicBezTo>
                  <a:cubicBezTo>
                    <a:pt x="1463" y="92"/>
                    <a:pt x="1461" y="97"/>
                    <a:pt x="1458" y="101"/>
                  </a:cubicBezTo>
                  <a:cubicBezTo>
                    <a:pt x="1454" y="105"/>
                    <a:pt x="1448" y="107"/>
                    <a:pt x="1441" y="107"/>
                  </a:cubicBezTo>
                  <a:cubicBezTo>
                    <a:pt x="1427" y="107"/>
                    <a:pt x="1418" y="100"/>
                    <a:pt x="1418" y="84"/>
                  </a:cubicBezTo>
                  <a:cubicBezTo>
                    <a:pt x="1418" y="27"/>
                    <a:pt x="1418" y="27"/>
                    <a:pt x="1418" y="27"/>
                  </a:cubicBezTo>
                  <a:cubicBezTo>
                    <a:pt x="1430" y="26"/>
                    <a:pt x="1430" y="26"/>
                    <a:pt x="1430" y="26"/>
                  </a:cubicBezTo>
                  <a:cubicBezTo>
                    <a:pt x="1430" y="18"/>
                    <a:pt x="1430" y="18"/>
                    <a:pt x="1430" y="18"/>
                  </a:cubicBezTo>
                  <a:cubicBezTo>
                    <a:pt x="1388" y="18"/>
                    <a:pt x="1388" y="18"/>
                    <a:pt x="1388" y="18"/>
                  </a:cubicBezTo>
                  <a:cubicBezTo>
                    <a:pt x="1388" y="26"/>
                    <a:pt x="1388" y="26"/>
                    <a:pt x="1388" y="26"/>
                  </a:cubicBezTo>
                  <a:cubicBezTo>
                    <a:pt x="1400" y="27"/>
                    <a:pt x="1400" y="27"/>
                    <a:pt x="1400" y="27"/>
                  </a:cubicBezTo>
                  <a:lnTo>
                    <a:pt x="1400" y="76"/>
                  </a:lnTo>
                  <a:close/>
                  <a:moveTo>
                    <a:pt x="1671" y="116"/>
                  </a:moveTo>
                  <a:cubicBezTo>
                    <a:pt x="1687" y="116"/>
                    <a:pt x="1687" y="116"/>
                    <a:pt x="1687" y="116"/>
                  </a:cubicBezTo>
                  <a:cubicBezTo>
                    <a:pt x="1713" y="48"/>
                    <a:pt x="1713" y="48"/>
                    <a:pt x="1713" y="48"/>
                  </a:cubicBezTo>
                  <a:cubicBezTo>
                    <a:pt x="1724" y="46"/>
                    <a:pt x="1724" y="46"/>
                    <a:pt x="1724" y="46"/>
                  </a:cubicBezTo>
                  <a:cubicBezTo>
                    <a:pt x="1724" y="39"/>
                    <a:pt x="1724" y="39"/>
                    <a:pt x="1724" y="39"/>
                  </a:cubicBezTo>
                  <a:cubicBezTo>
                    <a:pt x="1690" y="39"/>
                    <a:pt x="1690" y="39"/>
                    <a:pt x="1690" y="39"/>
                  </a:cubicBezTo>
                  <a:cubicBezTo>
                    <a:pt x="1690" y="46"/>
                    <a:pt x="1690" y="46"/>
                    <a:pt x="1690" y="46"/>
                  </a:cubicBezTo>
                  <a:cubicBezTo>
                    <a:pt x="1701" y="48"/>
                    <a:pt x="1701" y="48"/>
                    <a:pt x="1701" y="48"/>
                  </a:cubicBezTo>
                  <a:cubicBezTo>
                    <a:pt x="1682" y="100"/>
                    <a:pt x="1682" y="100"/>
                    <a:pt x="1682" y="100"/>
                  </a:cubicBezTo>
                  <a:cubicBezTo>
                    <a:pt x="1663" y="48"/>
                    <a:pt x="1663" y="48"/>
                    <a:pt x="1663" y="48"/>
                  </a:cubicBezTo>
                  <a:cubicBezTo>
                    <a:pt x="1674" y="46"/>
                    <a:pt x="1674" y="46"/>
                    <a:pt x="1674" y="46"/>
                  </a:cubicBezTo>
                  <a:cubicBezTo>
                    <a:pt x="1674" y="39"/>
                    <a:pt x="1674" y="39"/>
                    <a:pt x="1674" y="39"/>
                  </a:cubicBezTo>
                  <a:cubicBezTo>
                    <a:pt x="1634" y="39"/>
                    <a:pt x="1634" y="39"/>
                    <a:pt x="1634" y="39"/>
                  </a:cubicBezTo>
                  <a:cubicBezTo>
                    <a:pt x="1634" y="46"/>
                    <a:pt x="1634" y="46"/>
                    <a:pt x="1634" y="46"/>
                  </a:cubicBezTo>
                  <a:cubicBezTo>
                    <a:pt x="1645" y="48"/>
                    <a:pt x="1645" y="48"/>
                    <a:pt x="1645" y="48"/>
                  </a:cubicBezTo>
                  <a:lnTo>
                    <a:pt x="1671" y="116"/>
                  </a:lnTo>
                  <a:close/>
                  <a:moveTo>
                    <a:pt x="2003" y="109"/>
                  </a:moveTo>
                  <a:cubicBezTo>
                    <a:pt x="1992" y="107"/>
                    <a:pt x="1992" y="107"/>
                    <a:pt x="1992" y="107"/>
                  </a:cubicBezTo>
                  <a:cubicBezTo>
                    <a:pt x="1992" y="48"/>
                    <a:pt x="1992" y="48"/>
                    <a:pt x="1992" y="48"/>
                  </a:cubicBezTo>
                  <a:cubicBezTo>
                    <a:pt x="2003" y="46"/>
                    <a:pt x="2003" y="46"/>
                    <a:pt x="2003" y="46"/>
                  </a:cubicBezTo>
                  <a:cubicBezTo>
                    <a:pt x="2003" y="39"/>
                    <a:pt x="2003" y="39"/>
                    <a:pt x="2003" y="39"/>
                  </a:cubicBezTo>
                  <a:cubicBezTo>
                    <a:pt x="1963" y="39"/>
                    <a:pt x="1963" y="39"/>
                    <a:pt x="1963" y="39"/>
                  </a:cubicBezTo>
                  <a:cubicBezTo>
                    <a:pt x="1963" y="46"/>
                    <a:pt x="1963" y="46"/>
                    <a:pt x="1963" y="46"/>
                  </a:cubicBezTo>
                  <a:cubicBezTo>
                    <a:pt x="1974" y="48"/>
                    <a:pt x="1974" y="48"/>
                    <a:pt x="1974" y="48"/>
                  </a:cubicBezTo>
                  <a:cubicBezTo>
                    <a:pt x="1974" y="107"/>
                    <a:pt x="1974" y="107"/>
                    <a:pt x="1974" y="107"/>
                  </a:cubicBezTo>
                  <a:cubicBezTo>
                    <a:pt x="1963" y="109"/>
                    <a:pt x="1963" y="109"/>
                    <a:pt x="1963" y="109"/>
                  </a:cubicBezTo>
                  <a:cubicBezTo>
                    <a:pt x="1963" y="116"/>
                    <a:pt x="1963" y="116"/>
                    <a:pt x="1963" y="116"/>
                  </a:cubicBezTo>
                  <a:cubicBezTo>
                    <a:pt x="2003" y="116"/>
                    <a:pt x="2003" y="116"/>
                    <a:pt x="2003" y="116"/>
                  </a:cubicBezTo>
                  <a:lnTo>
                    <a:pt x="2003" y="109"/>
                  </a:lnTo>
                  <a:close/>
                  <a:moveTo>
                    <a:pt x="2021" y="49"/>
                  </a:moveTo>
                  <a:cubicBezTo>
                    <a:pt x="2037" y="49"/>
                    <a:pt x="2037" y="49"/>
                    <a:pt x="2037" y="49"/>
                  </a:cubicBezTo>
                  <a:cubicBezTo>
                    <a:pt x="2037" y="107"/>
                    <a:pt x="2037" y="107"/>
                    <a:pt x="2037" y="107"/>
                  </a:cubicBezTo>
                  <a:cubicBezTo>
                    <a:pt x="2026" y="109"/>
                    <a:pt x="2026" y="109"/>
                    <a:pt x="2026" y="109"/>
                  </a:cubicBezTo>
                  <a:cubicBezTo>
                    <a:pt x="2026" y="116"/>
                    <a:pt x="2026" y="116"/>
                    <a:pt x="2026" y="116"/>
                  </a:cubicBezTo>
                  <a:cubicBezTo>
                    <a:pt x="2066" y="116"/>
                    <a:pt x="2066" y="116"/>
                    <a:pt x="2066" y="116"/>
                  </a:cubicBezTo>
                  <a:cubicBezTo>
                    <a:pt x="2066" y="109"/>
                    <a:pt x="2066" y="109"/>
                    <a:pt x="2066" y="109"/>
                  </a:cubicBezTo>
                  <a:cubicBezTo>
                    <a:pt x="2055" y="107"/>
                    <a:pt x="2055" y="107"/>
                    <a:pt x="2055" y="107"/>
                  </a:cubicBezTo>
                  <a:cubicBezTo>
                    <a:pt x="2055" y="49"/>
                    <a:pt x="2055" y="49"/>
                    <a:pt x="2055" y="49"/>
                  </a:cubicBezTo>
                  <a:cubicBezTo>
                    <a:pt x="2072" y="49"/>
                    <a:pt x="2072" y="49"/>
                    <a:pt x="2072" y="49"/>
                  </a:cubicBezTo>
                  <a:cubicBezTo>
                    <a:pt x="2074" y="60"/>
                    <a:pt x="2074" y="60"/>
                    <a:pt x="2074" y="60"/>
                  </a:cubicBezTo>
                  <a:cubicBezTo>
                    <a:pt x="2081" y="60"/>
                    <a:pt x="2081" y="60"/>
                    <a:pt x="2081" y="60"/>
                  </a:cubicBezTo>
                  <a:cubicBezTo>
                    <a:pt x="2081" y="39"/>
                    <a:pt x="2081" y="39"/>
                    <a:pt x="2081" y="39"/>
                  </a:cubicBezTo>
                  <a:cubicBezTo>
                    <a:pt x="2011" y="39"/>
                    <a:pt x="2011" y="39"/>
                    <a:pt x="2011" y="39"/>
                  </a:cubicBezTo>
                  <a:cubicBezTo>
                    <a:pt x="2011" y="60"/>
                    <a:pt x="2011" y="60"/>
                    <a:pt x="2011" y="60"/>
                  </a:cubicBezTo>
                  <a:cubicBezTo>
                    <a:pt x="2019" y="60"/>
                    <a:pt x="2019" y="60"/>
                    <a:pt x="2019" y="60"/>
                  </a:cubicBezTo>
                  <a:lnTo>
                    <a:pt x="2021" y="49"/>
                  </a:lnTo>
                  <a:close/>
                  <a:moveTo>
                    <a:pt x="2122" y="82"/>
                  </a:moveTo>
                  <a:cubicBezTo>
                    <a:pt x="2122" y="107"/>
                    <a:pt x="2122" y="107"/>
                    <a:pt x="2122" y="107"/>
                  </a:cubicBezTo>
                  <a:cubicBezTo>
                    <a:pt x="2110" y="109"/>
                    <a:pt x="2110" y="109"/>
                    <a:pt x="2110" y="109"/>
                  </a:cubicBezTo>
                  <a:cubicBezTo>
                    <a:pt x="2110" y="116"/>
                    <a:pt x="2110" y="116"/>
                    <a:pt x="2110" y="116"/>
                  </a:cubicBezTo>
                  <a:cubicBezTo>
                    <a:pt x="2150" y="116"/>
                    <a:pt x="2150" y="116"/>
                    <a:pt x="2150" y="116"/>
                  </a:cubicBezTo>
                  <a:cubicBezTo>
                    <a:pt x="2150" y="109"/>
                    <a:pt x="2150" y="109"/>
                    <a:pt x="2150" y="109"/>
                  </a:cubicBezTo>
                  <a:cubicBezTo>
                    <a:pt x="2139" y="107"/>
                    <a:pt x="2139" y="107"/>
                    <a:pt x="2139" y="107"/>
                  </a:cubicBezTo>
                  <a:cubicBezTo>
                    <a:pt x="2139" y="82"/>
                    <a:pt x="2139" y="82"/>
                    <a:pt x="2139" y="82"/>
                  </a:cubicBezTo>
                  <a:cubicBezTo>
                    <a:pt x="2161" y="48"/>
                    <a:pt x="2161" y="48"/>
                    <a:pt x="2161" y="48"/>
                  </a:cubicBezTo>
                  <a:cubicBezTo>
                    <a:pt x="2172" y="46"/>
                    <a:pt x="2172" y="46"/>
                    <a:pt x="2172" y="46"/>
                  </a:cubicBezTo>
                  <a:cubicBezTo>
                    <a:pt x="2172" y="39"/>
                    <a:pt x="2172" y="39"/>
                    <a:pt x="2172" y="39"/>
                  </a:cubicBezTo>
                  <a:cubicBezTo>
                    <a:pt x="2138" y="39"/>
                    <a:pt x="2138" y="39"/>
                    <a:pt x="2138" y="39"/>
                  </a:cubicBezTo>
                  <a:cubicBezTo>
                    <a:pt x="2138" y="46"/>
                    <a:pt x="2138" y="46"/>
                    <a:pt x="2138" y="46"/>
                  </a:cubicBezTo>
                  <a:cubicBezTo>
                    <a:pt x="2149" y="48"/>
                    <a:pt x="2149" y="48"/>
                    <a:pt x="2149" y="48"/>
                  </a:cubicBezTo>
                  <a:cubicBezTo>
                    <a:pt x="2133" y="73"/>
                    <a:pt x="2133" y="73"/>
                    <a:pt x="2133" y="73"/>
                  </a:cubicBezTo>
                  <a:cubicBezTo>
                    <a:pt x="2118" y="48"/>
                    <a:pt x="2118" y="48"/>
                    <a:pt x="2118" y="48"/>
                  </a:cubicBezTo>
                  <a:cubicBezTo>
                    <a:pt x="2129" y="46"/>
                    <a:pt x="2129" y="46"/>
                    <a:pt x="2129" y="46"/>
                  </a:cubicBezTo>
                  <a:cubicBezTo>
                    <a:pt x="2129" y="39"/>
                    <a:pt x="2129" y="39"/>
                    <a:pt x="2129" y="39"/>
                  </a:cubicBezTo>
                  <a:cubicBezTo>
                    <a:pt x="2088" y="39"/>
                    <a:pt x="2088" y="39"/>
                    <a:pt x="2088" y="39"/>
                  </a:cubicBezTo>
                  <a:cubicBezTo>
                    <a:pt x="2088" y="46"/>
                    <a:pt x="2088" y="46"/>
                    <a:pt x="2088" y="46"/>
                  </a:cubicBezTo>
                  <a:cubicBezTo>
                    <a:pt x="2099" y="48"/>
                    <a:pt x="2099" y="48"/>
                    <a:pt x="2099" y="48"/>
                  </a:cubicBezTo>
                  <a:lnTo>
                    <a:pt x="2122" y="82"/>
                  </a:lnTo>
                  <a:close/>
                  <a:moveTo>
                    <a:pt x="1953" y="94"/>
                  </a:moveTo>
                  <a:cubicBezTo>
                    <a:pt x="1953" y="63"/>
                    <a:pt x="1913" y="75"/>
                    <a:pt x="1913" y="58"/>
                  </a:cubicBezTo>
                  <a:cubicBezTo>
                    <a:pt x="1913" y="50"/>
                    <a:pt x="1919" y="48"/>
                    <a:pt x="1926" y="48"/>
                  </a:cubicBezTo>
                  <a:cubicBezTo>
                    <a:pt x="1933" y="48"/>
                    <a:pt x="1939" y="49"/>
                    <a:pt x="1939" y="49"/>
                  </a:cubicBezTo>
                  <a:cubicBezTo>
                    <a:pt x="1941" y="61"/>
                    <a:pt x="1941" y="61"/>
                    <a:pt x="1941" y="61"/>
                  </a:cubicBezTo>
                  <a:cubicBezTo>
                    <a:pt x="1949" y="61"/>
                    <a:pt x="1949" y="61"/>
                    <a:pt x="1949" y="61"/>
                  </a:cubicBezTo>
                  <a:cubicBezTo>
                    <a:pt x="1949" y="42"/>
                    <a:pt x="1949" y="42"/>
                    <a:pt x="1949" y="42"/>
                  </a:cubicBezTo>
                  <a:cubicBezTo>
                    <a:pt x="1941" y="40"/>
                    <a:pt x="1933" y="38"/>
                    <a:pt x="1924" y="38"/>
                  </a:cubicBezTo>
                  <a:cubicBezTo>
                    <a:pt x="1905" y="38"/>
                    <a:pt x="1896" y="46"/>
                    <a:pt x="1896" y="60"/>
                  </a:cubicBezTo>
                  <a:cubicBezTo>
                    <a:pt x="1896" y="79"/>
                    <a:pt x="1914" y="81"/>
                    <a:pt x="1928" y="86"/>
                  </a:cubicBezTo>
                  <a:cubicBezTo>
                    <a:pt x="1933" y="87"/>
                    <a:pt x="1936" y="89"/>
                    <a:pt x="1936" y="95"/>
                  </a:cubicBezTo>
                  <a:cubicBezTo>
                    <a:pt x="1936" y="104"/>
                    <a:pt x="1929" y="107"/>
                    <a:pt x="1920" y="107"/>
                  </a:cubicBezTo>
                  <a:cubicBezTo>
                    <a:pt x="1911" y="107"/>
                    <a:pt x="1905" y="105"/>
                    <a:pt x="1905" y="105"/>
                  </a:cubicBezTo>
                  <a:cubicBezTo>
                    <a:pt x="1903" y="92"/>
                    <a:pt x="1903" y="92"/>
                    <a:pt x="1903" y="92"/>
                  </a:cubicBezTo>
                  <a:cubicBezTo>
                    <a:pt x="1896" y="92"/>
                    <a:pt x="1896" y="92"/>
                    <a:pt x="1896" y="92"/>
                  </a:cubicBezTo>
                  <a:cubicBezTo>
                    <a:pt x="1896" y="112"/>
                    <a:pt x="1896" y="112"/>
                    <a:pt x="1896" y="112"/>
                  </a:cubicBezTo>
                  <a:cubicBezTo>
                    <a:pt x="1896" y="112"/>
                    <a:pt x="1908" y="117"/>
                    <a:pt x="1922" y="117"/>
                  </a:cubicBezTo>
                  <a:cubicBezTo>
                    <a:pt x="1942" y="117"/>
                    <a:pt x="1953" y="109"/>
                    <a:pt x="1953" y="94"/>
                  </a:cubicBezTo>
                  <a:close/>
                  <a:moveTo>
                    <a:pt x="1847" y="109"/>
                  </a:moveTo>
                  <a:cubicBezTo>
                    <a:pt x="1836" y="107"/>
                    <a:pt x="1836" y="107"/>
                    <a:pt x="1836" y="107"/>
                  </a:cubicBezTo>
                  <a:cubicBezTo>
                    <a:pt x="1836" y="81"/>
                    <a:pt x="1836" y="81"/>
                    <a:pt x="1836" y="81"/>
                  </a:cubicBezTo>
                  <a:cubicBezTo>
                    <a:pt x="1838" y="81"/>
                    <a:pt x="1838" y="81"/>
                    <a:pt x="1838" y="81"/>
                  </a:cubicBezTo>
                  <a:cubicBezTo>
                    <a:pt x="1848" y="81"/>
                    <a:pt x="1851" y="86"/>
                    <a:pt x="1855" y="98"/>
                  </a:cubicBezTo>
                  <a:cubicBezTo>
                    <a:pt x="1863" y="116"/>
                    <a:pt x="1863" y="116"/>
                    <a:pt x="1863" y="116"/>
                  </a:cubicBezTo>
                  <a:cubicBezTo>
                    <a:pt x="1887" y="116"/>
                    <a:pt x="1887" y="116"/>
                    <a:pt x="1887" y="116"/>
                  </a:cubicBezTo>
                  <a:cubicBezTo>
                    <a:pt x="1887" y="109"/>
                    <a:pt x="1887" y="109"/>
                    <a:pt x="1887" y="109"/>
                  </a:cubicBezTo>
                  <a:cubicBezTo>
                    <a:pt x="1876" y="107"/>
                    <a:pt x="1876" y="107"/>
                    <a:pt x="1876" y="107"/>
                  </a:cubicBezTo>
                  <a:cubicBezTo>
                    <a:pt x="1873" y="99"/>
                    <a:pt x="1868" y="84"/>
                    <a:pt x="1861" y="79"/>
                  </a:cubicBezTo>
                  <a:cubicBezTo>
                    <a:pt x="1869" y="76"/>
                    <a:pt x="1875" y="68"/>
                    <a:pt x="1875" y="59"/>
                  </a:cubicBezTo>
                  <a:cubicBezTo>
                    <a:pt x="1875" y="54"/>
                    <a:pt x="1873" y="49"/>
                    <a:pt x="1869" y="45"/>
                  </a:cubicBezTo>
                  <a:cubicBezTo>
                    <a:pt x="1863" y="40"/>
                    <a:pt x="1854" y="39"/>
                    <a:pt x="1846" y="39"/>
                  </a:cubicBezTo>
                  <a:cubicBezTo>
                    <a:pt x="1807" y="39"/>
                    <a:pt x="1807" y="39"/>
                    <a:pt x="1807" y="39"/>
                  </a:cubicBezTo>
                  <a:cubicBezTo>
                    <a:pt x="1807" y="46"/>
                    <a:pt x="1807" y="46"/>
                    <a:pt x="1807" y="46"/>
                  </a:cubicBezTo>
                  <a:cubicBezTo>
                    <a:pt x="1819" y="48"/>
                    <a:pt x="1819" y="48"/>
                    <a:pt x="1819" y="48"/>
                  </a:cubicBezTo>
                  <a:cubicBezTo>
                    <a:pt x="1819" y="107"/>
                    <a:pt x="1819" y="107"/>
                    <a:pt x="1819" y="107"/>
                  </a:cubicBezTo>
                  <a:cubicBezTo>
                    <a:pt x="1807" y="109"/>
                    <a:pt x="1807" y="109"/>
                    <a:pt x="1807" y="109"/>
                  </a:cubicBezTo>
                  <a:cubicBezTo>
                    <a:pt x="1807" y="116"/>
                    <a:pt x="1807" y="116"/>
                    <a:pt x="1807" y="116"/>
                  </a:cubicBezTo>
                  <a:cubicBezTo>
                    <a:pt x="1847" y="116"/>
                    <a:pt x="1847" y="116"/>
                    <a:pt x="1847" y="116"/>
                  </a:cubicBezTo>
                  <a:lnTo>
                    <a:pt x="1847" y="109"/>
                  </a:lnTo>
                  <a:close/>
                  <a:moveTo>
                    <a:pt x="1836" y="48"/>
                  </a:moveTo>
                  <a:cubicBezTo>
                    <a:pt x="1841" y="48"/>
                    <a:pt x="1841" y="48"/>
                    <a:pt x="1841" y="48"/>
                  </a:cubicBezTo>
                  <a:cubicBezTo>
                    <a:pt x="1845" y="48"/>
                    <a:pt x="1852" y="48"/>
                    <a:pt x="1854" y="51"/>
                  </a:cubicBezTo>
                  <a:cubicBezTo>
                    <a:pt x="1857" y="53"/>
                    <a:pt x="1858" y="57"/>
                    <a:pt x="1858" y="60"/>
                  </a:cubicBezTo>
                  <a:cubicBezTo>
                    <a:pt x="1858" y="63"/>
                    <a:pt x="1857" y="66"/>
                    <a:pt x="1855" y="69"/>
                  </a:cubicBezTo>
                  <a:cubicBezTo>
                    <a:pt x="1851" y="73"/>
                    <a:pt x="1844" y="73"/>
                    <a:pt x="1839" y="73"/>
                  </a:cubicBezTo>
                  <a:cubicBezTo>
                    <a:pt x="1836" y="73"/>
                    <a:pt x="1836" y="73"/>
                    <a:pt x="1836" y="73"/>
                  </a:cubicBezTo>
                  <a:lnTo>
                    <a:pt x="1836" y="48"/>
                  </a:lnTo>
                  <a:close/>
                  <a:moveTo>
                    <a:pt x="1796" y="95"/>
                  </a:moveTo>
                  <a:cubicBezTo>
                    <a:pt x="1788" y="95"/>
                    <a:pt x="1788" y="95"/>
                    <a:pt x="1788" y="95"/>
                  </a:cubicBezTo>
                  <a:cubicBezTo>
                    <a:pt x="1787" y="106"/>
                    <a:pt x="1787" y="106"/>
                    <a:pt x="1787" y="106"/>
                  </a:cubicBezTo>
                  <a:cubicBezTo>
                    <a:pt x="1759" y="106"/>
                    <a:pt x="1759" y="106"/>
                    <a:pt x="1759" y="106"/>
                  </a:cubicBezTo>
                  <a:cubicBezTo>
                    <a:pt x="1759" y="80"/>
                    <a:pt x="1759" y="80"/>
                    <a:pt x="1759" y="80"/>
                  </a:cubicBezTo>
                  <a:cubicBezTo>
                    <a:pt x="1776" y="80"/>
                    <a:pt x="1776" y="80"/>
                    <a:pt x="1776" y="80"/>
                  </a:cubicBezTo>
                  <a:cubicBezTo>
                    <a:pt x="1778" y="90"/>
                    <a:pt x="1778" y="90"/>
                    <a:pt x="1778" y="90"/>
                  </a:cubicBezTo>
                  <a:cubicBezTo>
                    <a:pt x="1784" y="90"/>
                    <a:pt x="1784" y="90"/>
                    <a:pt x="1784" y="90"/>
                  </a:cubicBezTo>
                  <a:cubicBezTo>
                    <a:pt x="1784" y="61"/>
                    <a:pt x="1784" y="61"/>
                    <a:pt x="1784" y="61"/>
                  </a:cubicBezTo>
                  <a:cubicBezTo>
                    <a:pt x="1778" y="61"/>
                    <a:pt x="1778" y="61"/>
                    <a:pt x="1778" y="61"/>
                  </a:cubicBezTo>
                  <a:cubicBezTo>
                    <a:pt x="1776" y="71"/>
                    <a:pt x="1776" y="71"/>
                    <a:pt x="1776" y="71"/>
                  </a:cubicBezTo>
                  <a:cubicBezTo>
                    <a:pt x="1759" y="71"/>
                    <a:pt x="1759" y="71"/>
                    <a:pt x="1759" y="71"/>
                  </a:cubicBezTo>
                  <a:cubicBezTo>
                    <a:pt x="1759" y="49"/>
                    <a:pt x="1759" y="49"/>
                    <a:pt x="1759" y="49"/>
                  </a:cubicBezTo>
                  <a:cubicBezTo>
                    <a:pt x="1787" y="49"/>
                    <a:pt x="1787" y="49"/>
                    <a:pt x="1787" y="49"/>
                  </a:cubicBezTo>
                  <a:cubicBezTo>
                    <a:pt x="1788" y="59"/>
                    <a:pt x="1788" y="59"/>
                    <a:pt x="1788" y="59"/>
                  </a:cubicBezTo>
                  <a:cubicBezTo>
                    <a:pt x="1796" y="59"/>
                    <a:pt x="1796" y="59"/>
                    <a:pt x="1796" y="59"/>
                  </a:cubicBezTo>
                  <a:cubicBezTo>
                    <a:pt x="1796" y="39"/>
                    <a:pt x="1796" y="39"/>
                    <a:pt x="1796" y="39"/>
                  </a:cubicBezTo>
                  <a:cubicBezTo>
                    <a:pt x="1730" y="39"/>
                    <a:pt x="1730" y="39"/>
                    <a:pt x="1730" y="39"/>
                  </a:cubicBezTo>
                  <a:cubicBezTo>
                    <a:pt x="1730" y="46"/>
                    <a:pt x="1730" y="46"/>
                    <a:pt x="1730" y="46"/>
                  </a:cubicBezTo>
                  <a:cubicBezTo>
                    <a:pt x="1741" y="48"/>
                    <a:pt x="1741" y="48"/>
                    <a:pt x="1741" y="4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30" y="109"/>
                    <a:pt x="1730" y="109"/>
                    <a:pt x="1730" y="109"/>
                  </a:cubicBezTo>
                  <a:cubicBezTo>
                    <a:pt x="1730" y="116"/>
                    <a:pt x="1730" y="116"/>
                    <a:pt x="1730" y="116"/>
                  </a:cubicBezTo>
                  <a:cubicBezTo>
                    <a:pt x="1796" y="116"/>
                    <a:pt x="1796" y="116"/>
                    <a:pt x="1796" y="116"/>
                  </a:cubicBezTo>
                  <a:lnTo>
                    <a:pt x="1796" y="95"/>
                  </a:lnTo>
                  <a:close/>
                  <a:moveTo>
                    <a:pt x="1342" y="95"/>
                  </a:moveTo>
                  <a:cubicBezTo>
                    <a:pt x="1335" y="95"/>
                    <a:pt x="1335" y="95"/>
                    <a:pt x="1335" y="95"/>
                  </a:cubicBezTo>
                  <a:cubicBezTo>
                    <a:pt x="1333" y="106"/>
                    <a:pt x="1333" y="106"/>
                    <a:pt x="1333" y="106"/>
                  </a:cubicBezTo>
                  <a:cubicBezTo>
                    <a:pt x="1305" y="106"/>
                    <a:pt x="1305" y="106"/>
                    <a:pt x="1305" y="106"/>
                  </a:cubicBezTo>
                  <a:cubicBezTo>
                    <a:pt x="1305" y="80"/>
                    <a:pt x="1305" y="80"/>
                    <a:pt x="1305" y="80"/>
                  </a:cubicBezTo>
                  <a:cubicBezTo>
                    <a:pt x="1323" y="80"/>
                    <a:pt x="1323" y="80"/>
                    <a:pt x="1323" y="80"/>
                  </a:cubicBezTo>
                  <a:cubicBezTo>
                    <a:pt x="1325" y="90"/>
                    <a:pt x="1325" y="90"/>
                    <a:pt x="1325" y="90"/>
                  </a:cubicBezTo>
                  <a:cubicBezTo>
                    <a:pt x="1331" y="90"/>
                    <a:pt x="1331" y="90"/>
                    <a:pt x="1331" y="90"/>
                  </a:cubicBezTo>
                  <a:cubicBezTo>
                    <a:pt x="1331" y="61"/>
                    <a:pt x="1331" y="61"/>
                    <a:pt x="1331" y="61"/>
                  </a:cubicBezTo>
                  <a:cubicBezTo>
                    <a:pt x="1325" y="61"/>
                    <a:pt x="1325" y="61"/>
                    <a:pt x="1325" y="61"/>
                  </a:cubicBezTo>
                  <a:cubicBezTo>
                    <a:pt x="1323" y="71"/>
                    <a:pt x="1323" y="71"/>
                    <a:pt x="1323" y="71"/>
                  </a:cubicBezTo>
                  <a:cubicBezTo>
                    <a:pt x="1305" y="71"/>
                    <a:pt x="1305" y="71"/>
                    <a:pt x="1305" y="71"/>
                  </a:cubicBezTo>
                  <a:cubicBezTo>
                    <a:pt x="1305" y="49"/>
                    <a:pt x="1305" y="49"/>
                    <a:pt x="1305" y="49"/>
                  </a:cubicBezTo>
                  <a:cubicBezTo>
                    <a:pt x="1333" y="49"/>
                    <a:pt x="1333" y="49"/>
                    <a:pt x="1333" y="49"/>
                  </a:cubicBezTo>
                  <a:cubicBezTo>
                    <a:pt x="1335" y="59"/>
                    <a:pt x="1335" y="59"/>
                    <a:pt x="1335" y="59"/>
                  </a:cubicBezTo>
                  <a:cubicBezTo>
                    <a:pt x="1342" y="59"/>
                    <a:pt x="1342" y="59"/>
                    <a:pt x="1342" y="59"/>
                  </a:cubicBezTo>
                  <a:cubicBezTo>
                    <a:pt x="1342" y="39"/>
                    <a:pt x="1342" y="39"/>
                    <a:pt x="1342" y="39"/>
                  </a:cubicBezTo>
                  <a:cubicBezTo>
                    <a:pt x="1277" y="39"/>
                    <a:pt x="1277" y="39"/>
                    <a:pt x="1277" y="39"/>
                  </a:cubicBezTo>
                  <a:cubicBezTo>
                    <a:pt x="1277" y="46"/>
                    <a:pt x="1277" y="46"/>
                    <a:pt x="1277" y="46"/>
                  </a:cubicBezTo>
                  <a:cubicBezTo>
                    <a:pt x="1288" y="48"/>
                    <a:pt x="1288" y="48"/>
                    <a:pt x="1288" y="48"/>
                  </a:cubicBezTo>
                  <a:cubicBezTo>
                    <a:pt x="1288" y="107"/>
                    <a:pt x="1288" y="107"/>
                    <a:pt x="1288" y="107"/>
                  </a:cubicBezTo>
                  <a:cubicBezTo>
                    <a:pt x="1277" y="109"/>
                    <a:pt x="1277" y="109"/>
                    <a:pt x="1277" y="109"/>
                  </a:cubicBezTo>
                  <a:cubicBezTo>
                    <a:pt x="1277" y="116"/>
                    <a:pt x="1277" y="116"/>
                    <a:pt x="1277" y="116"/>
                  </a:cubicBezTo>
                  <a:cubicBezTo>
                    <a:pt x="1342" y="116"/>
                    <a:pt x="1342" y="116"/>
                    <a:pt x="1342" y="116"/>
                  </a:cubicBezTo>
                  <a:lnTo>
                    <a:pt x="1342" y="95"/>
                  </a:lnTo>
                  <a:close/>
                  <a:moveTo>
                    <a:pt x="566" y="95"/>
                  </a:moveTo>
                  <a:cubicBezTo>
                    <a:pt x="559" y="95"/>
                    <a:pt x="559" y="95"/>
                    <a:pt x="559" y="95"/>
                  </a:cubicBezTo>
                  <a:cubicBezTo>
                    <a:pt x="557" y="106"/>
                    <a:pt x="557" y="106"/>
                    <a:pt x="557" y="106"/>
                  </a:cubicBezTo>
                  <a:cubicBezTo>
                    <a:pt x="529" y="106"/>
                    <a:pt x="529" y="106"/>
                    <a:pt x="529" y="106"/>
                  </a:cubicBezTo>
                  <a:cubicBezTo>
                    <a:pt x="529" y="80"/>
                    <a:pt x="529" y="80"/>
                    <a:pt x="529" y="80"/>
                  </a:cubicBezTo>
                  <a:cubicBezTo>
                    <a:pt x="546" y="80"/>
                    <a:pt x="546" y="80"/>
                    <a:pt x="546" y="80"/>
                  </a:cubicBezTo>
                  <a:cubicBezTo>
                    <a:pt x="548" y="90"/>
                    <a:pt x="548" y="90"/>
                    <a:pt x="548" y="90"/>
                  </a:cubicBezTo>
                  <a:cubicBezTo>
                    <a:pt x="555" y="90"/>
                    <a:pt x="555" y="90"/>
                    <a:pt x="555" y="90"/>
                  </a:cubicBezTo>
                  <a:cubicBezTo>
                    <a:pt x="555" y="61"/>
                    <a:pt x="555" y="61"/>
                    <a:pt x="555" y="61"/>
                  </a:cubicBezTo>
                  <a:cubicBezTo>
                    <a:pt x="548" y="61"/>
                    <a:pt x="548" y="61"/>
                    <a:pt x="548" y="61"/>
                  </a:cubicBezTo>
                  <a:cubicBezTo>
                    <a:pt x="546" y="71"/>
                    <a:pt x="546" y="71"/>
                    <a:pt x="546" y="71"/>
                  </a:cubicBezTo>
                  <a:cubicBezTo>
                    <a:pt x="529" y="71"/>
                    <a:pt x="529" y="71"/>
                    <a:pt x="529" y="71"/>
                  </a:cubicBezTo>
                  <a:cubicBezTo>
                    <a:pt x="529" y="49"/>
                    <a:pt x="529" y="49"/>
                    <a:pt x="529" y="49"/>
                  </a:cubicBezTo>
                  <a:cubicBezTo>
                    <a:pt x="557" y="49"/>
                    <a:pt x="557" y="49"/>
                    <a:pt x="557" y="49"/>
                  </a:cubicBezTo>
                  <a:cubicBezTo>
                    <a:pt x="559" y="59"/>
                    <a:pt x="559" y="59"/>
                    <a:pt x="559" y="59"/>
                  </a:cubicBezTo>
                  <a:cubicBezTo>
                    <a:pt x="566" y="59"/>
                    <a:pt x="566" y="59"/>
                    <a:pt x="566" y="59"/>
                  </a:cubicBezTo>
                  <a:cubicBezTo>
                    <a:pt x="566" y="39"/>
                    <a:pt x="566" y="39"/>
                    <a:pt x="566" y="39"/>
                  </a:cubicBezTo>
                  <a:cubicBezTo>
                    <a:pt x="500" y="39"/>
                    <a:pt x="500" y="39"/>
                    <a:pt x="500" y="39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11" y="48"/>
                    <a:pt x="511" y="48"/>
                    <a:pt x="511" y="48"/>
                  </a:cubicBezTo>
                  <a:cubicBezTo>
                    <a:pt x="511" y="107"/>
                    <a:pt x="511" y="107"/>
                    <a:pt x="511" y="107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16"/>
                    <a:pt x="500" y="116"/>
                    <a:pt x="500" y="116"/>
                  </a:cubicBezTo>
                  <a:cubicBezTo>
                    <a:pt x="566" y="116"/>
                    <a:pt x="566" y="116"/>
                    <a:pt x="566" y="116"/>
                  </a:cubicBezTo>
                  <a:lnTo>
                    <a:pt x="566" y="95"/>
                  </a:lnTo>
                  <a:close/>
                  <a:moveTo>
                    <a:pt x="659" y="117"/>
                  </a:moveTo>
                  <a:cubicBezTo>
                    <a:pt x="689" y="117"/>
                    <a:pt x="702" y="100"/>
                    <a:pt x="702" y="67"/>
                  </a:cubicBezTo>
                  <a:cubicBezTo>
                    <a:pt x="702" y="34"/>
                    <a:pt x="689" y="16"/>
                    <a:pt x="659" y="16"/>
                  </a:cubicBezTo>
                  <a:cubicBezTo>
                    <a:pt x="629" y="16"/>
                    <a:pt x="615" y="34"/>
                    <a:pt x="615" y="67"/>
                  </a:cubicBezTo>
                  <a:cubicBezTo>
                    <a:pt x="615" y="99"/>
                    <a:pt x="628" y="117"/>
                    <a:pt x="659" y="117"/>
                  </a:cubicBezTo>
                  <a:close/>
                  <a:moveTo>
                    <a:pt x="659" y="27"/>
                  </a:moveTo>
                  <a:cubicBezTo>
                    <a:pt x="675" y="27"/>
                    <a:pt x="683" y="40"/>
                    <a:pt x="683" y="67"/>
                  </a:cubicBezTo>
                  <a:cubicBezTo>
                    <a:pt x="683" y="94"/>
                    <a:pt x="675" y="107"/>
                    <a:pt x="659" y="107"/>
                  </a:cubicBezTo>
                  <a:cubicBezTo>
                    <a:pt x="642" y="107"/>
                    <a:pt x="634" y="94"/>
                    <a:pt x="634" y="67"/>
                  </a:cubicBezTo>
                  <a:cubicBezTo>
                    <a:pt x="634" y="40"/>
                    <a:pt x="643" y="27"/>
                    <a:pt x="659" y="27"/>
                  </a:cubicBezTo>
                  <a:close/>
                  <a:moveTo>
                    <a:pt x="327" y="28"/>
                  </a:moveTo>
                  <a:cubicBezTo>
                    <a:pt x="349" y="28"/>
                    <a:pt x="349" y="28"/>
                    <a:pt x="349" y="28"/>
                  </a:cubicBezTo>
                  <a:cubicBezTo>
                    <a:pt x="349" y="106"/>
                    <a:pt x="349" y="106"/>
                    <a:pt x="349" y="106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79" y="116"/>
                    <a:pt x="379" y="116"/>
                    <a:pt x="379" y="116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67" y="106"/>
                    <a:pt x="367" y="106"/>
                    <a:pt x="367" y="106"/>
                  </a:cubicBezTo>
                  <a:cubicBezTo>
                    <a:pt x="367" y="28"/>
                    <a:pt x="367" y="28"/>
                    <a:pt x="367" y="28"/>
                  </a:cubicBezTo>
                  <a:cubicBezTo>
                    <a:pt x="390" y="28"/>
                    <a:pt x="390" y="28"/>
                    <a:pt x="390" y="28"/>
                  </a:cubicBezTo>
                  <a:cubicBezTo>
                    <a:pt x="391" y="40"/>
                    <a:pt x="391" y="40"/>
                    <a:pt x="391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25" y="40"/>
                    <a:pt x="325" y="40"/>
                    <a:pt x="325" y="40"/>
                  </a:cubicBezTo>
                  <a:lnTo>
                    <a:pt x="327" y="28"/>
                  </a:lnTo>
                  <a:close/>
                  <a:moveTo>
                    <a:pt x="750" y="109"/>
                  </a:moveTo>
                  <a:cubicBezTo>
                    <a:pt x="739" y="107"/>
                    <a:pt x="739" y="107"/>
                    <a:pt x="739" y="107"/>
                  </a:cubicBezTo>
                  <a:cubicBezTo>
                    <a:pt x="739" y="80"/>
                    <a:pt x="739" y="80"/>
                    <a:pt x="739" y="80"/>
                  </a:cubicBezTo>
                  <a:cubicBezTo>
                    <a:pt x="768" y="80"/>
                    <a:pt x="768" y="80"/>
                    <a:pt x="768" y="80"/>
                  </a:cubicBezTo>
                  <a:cubicBezTo>
                    <a:pt x="768" y="107"/>
                    <a:pt x="768" y="107"/>
                    <a:pt x="768" y="107"/>
                  </a:cubicBezTo>
                  <a:cubicBezTo>
                    <a:pt x="757" y="109"/>
                    <a:pt x="757" y="109"/>
                    <a:pt x="757" y="109"/>
                  </a:cubicBezTo>
                  <a:cubicBezTo>
                    <a:pt x="757" y="116"/>
                    <a:pt x="757" y="116"/>
                    <a:pt x="757" y="116"/>
                  </a:cubicBezTo>
                  <a:cubicBezTo>
                    <a:pt x="797" y="116"/>
                    <a:pt x="797" y="116"/>
                    <a:pt x="797" y="116"/>
                  </a:cubicBezTo>
                  <a:cubicBezTo>
                    <a:pt x="797" y="109"/>
                    <a:pt x="797" y="109"/>
                    <a:pt x="797" y="109"/>
                  </a:cubicBezTo>
                  <a:cubicBezTo>
                    <a:pt x="786" y="107"/>
                    <a:pt x="786" y="107"/>
                    <a:pt x="786" y="107"/>
                  </a:cubicBezTo>
                  <a:cubicBezTo>
                    <a:pt x="786" y="48"/>
                    <a:pt x="786" y="48"/>
                    <a:pt x="786" y="48"/>
                  </a:cubicBezTo>
                  <a:cubicBezTo>
                    <a:pt x="797" y="46"/>
                    <a:pt x="797" y="46"/>
                    <a:pt x="797" y="46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57" y="39"/>
                    <a:pt x="757" y="39"/>
                    <a:pt x="757" y="39"/>
                  </a:cubicBezTo>
                  <a:cubicBezTo>
                    <a:pt x="757" y="46"/>
                    <a:pt x="757" y="46"/>
                    <a:pt x="757" y="46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71"/>
                    <a:pt x="768" y="71"/>
                    <a:pt x="768" y="71"/>
                  </a:cubicBezTo>
                  <a:cubicBezTo>
                    <a:pt x="739" y="71"/>
                    <a:pt x="739" y="71"/>
                    <a:pt x="739" y="71"/>
                  </a:cubicBezTo>
                  <a:cubicBezTo>
                    <a:pt x="739" y="48"/>
                    <a:pt x="739" y="48"/>
                    <a:pt x="739" y="48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50" y="39"/>
                    <a:pt x="750" y="39"/>
                    <a:pt x="750" y="39"/>
                  </a:cubicBezTo>
                  <a:cubicBezTo>
                    <a:pt x="710" y="39"/>
                    <a:pt x="710" y="39"/>
                    <a:pt x="710" y="39"/>
                  </a:cubicBezTo>
                  <a:cubicBezTo>
                    <a:pt x="710" y="46"/>
                    <a:pt x="710" y="46"/>
                    <a:pt x="710" y="46"/>
                  </a:cubicBezTo>
                  <a:cubicBezTo>
                    <a:pt x="722" y="48"/>
                    <a:pt x="722" y="48"/>
                    <a:pt x="722" y="48"/>
                  </a:cubicBezTo>
                  <a:cubicBezTo>
                    <a:pt x="722" y="107"/>
                    <a:pt x="722" y="107"/>
                    <a:pt x="722" y="107"/>
                  </a:cubicBezTo>
                  <a:cubicBezTo>
                    <a:pt x="710" y="109"/>
                    <a:pt x="710" y="109"/>
                    <a:pt x="710" y="109"/>
                  </a:cubicBezTo>
                  <a:cubicBezTo>
                    <a:pt x="710" y="116"/>
                    <a:pt x="710" y="116"/>
                    <a:pt x="710" y="116"/>
                  </a:cubicBezTo>
                  <a:cubicBezTo>
                    <a:pt x="750" y="116"/>
                    <a:pt x="750" y="116"/>
                    <a:pt x="750" y="116"/>
                  </a:cubicBezTo>
                  <a:lnTo>
                    <a:pt x="750" y="109"/>
                  </a:lnTo>
                  <a:close/>
                  <a:moveTo>
                    <a:pt x="445" y="109"/>
                  </a:moveTo>
                  <a:cubicBezTo>
                    <a:pt x="434" y="107"/>
                    <a:pt x="434" y="107"/>
                    <a:pt x="434" y="107"/>
                  </a:cubicBezTo>
                  <a:cubicBezTo>
                    <a:pt x="434" y="80"/>
                    <a:pt x="434" y="80"/>
                    <a:pt x="434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107"/>
                    <a:pt x="463" y="107"/>
                    <a:pt x="463" y="107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52" y="116"/>
                    <a:pt x="452" y="116"/>
                    <a:pt x="452" y="116"/>
                  </a:cubicBezTo>
                  <a:cubicBezTo>
                    <a:pt x="492" y="116"/>
                    <a:pt x="492" y="116"/>
                    <a:pt x="492" y="116"/>
                  </a:cubicBezTo>
                  <a:cubicBezTo>
                    <a:pt x="492" y="109"/>
                    <a:pt x="492" y="109"/>
                    <a:pt x="492" y="109"/>
                  </a:cubicBezTo>
                  <a:cubicBezTo>
                    <a:pt x="480" y="107"/>
                    <a:pt x="480" y="107"/>
                    <a:pt x="480" y="107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492" y="46"/>
                    <a:pt x="492" y="46"/>
                    <a:pt x="492" y="46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63" y="48"/>
                    <a:pt x="463" y="48"/>
                    <a:pt x="463" y="48"/>
                  </a:cubicBezTo>
                  <a:cubicBezTo>
                    <a:pt x="463" y="71"/>
                    <a:pt x="463" y="71"/>
                    <a:pt x="463" y="71"/>
                  </a:cubicBezTo>
                  <a:cubicBezTo>
                    <a:pt x="434" y="71"/>
                    <a:pt x="434" y="71"/>
                    <a:pt x="434" y="71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45" y="46"/>
                    <a:pt x="445" y="46"/>
                    <a:pt x="445" y="46"/>
                  </a:cubicBezTo>
                  <a:cubicBezTo>
                    <a:pt x="445" y="39"/>
                    <a:pt x="445" y="39"/>
                    <a:pt x="445" y="39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46"/>
                    <a:pt x="405" y="46"/>
                    <a:pt x="405" y="46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107"/>
                    <a:pt x="416" y="107"/>
                    <a:pt x="416" y="107"/>
                  </a:cubicBezTo>
                  <a:cubicBezTo>
                    <a:pt x="405" y="109"/>
                    <a:pt x="405" y="109"/>
                    <a:pt x="405" y="109"/>
                  </a:cubicBezTo>
                  <a:cubicBezTo>
                    <a:pt x="405" y="116"/>
                    <a:pt x="405" y="116"/>
                    <a:pt x="405" y="116"/>
                  </a:cubicBezTo>
                  <a:cubicBezTo>
                    <a:pt x="445" y="116"/>
                    <a:pt x="445" y="116"/>
                    <a:pt x="445" y="116"/>
                  </a:cubicBezTo>
                  <a:lnTo>
                    <a:pt x="445" y="109"/>
                  </a:lnTo>
                  <a:close/>
                  <a:moveTo>
                    <a:pt x="1209" y="49"/>
                  </a:moveTo>
                  <a:cubicBezTo>
                    <a:pt x="1226" y="49"/>
                    <a:pt x="1226" y="49"/>
                    <a:pt x="1226" y="49"/>
                  </a:cubicBezTo>
                  <a:cubicBezTo>
                    <a:pt x="1226" y="107"/>
                    <a:pt x="1226" y="107"/>
                    <a:pt x="1226" y="107"/>
                  </a:cubicBezTo>
                  <a:cubicBezTo>
                    <a:pt x="1215" y="109"/>
                    <a:pt x="1215" y="109"/>
                    <a:pt x="1215" y="109"/>
                  </a:cubicBezTo>
                  <a:cubicBezTo>
                    <a:pt x="1215" y="116"/>
                    <a:pt x="1215" y="116"/>
                    <a:pt x="1215" y="116"/>
                  </a:cubicBezTo>
                  <a:cubicBezTo>
                    <a:pt x="1255" y="116"/>
                    <a:pt x="1255" y="116"/>
                    <a:pt x="1255" y="116"/>
                  </a:cubicBezTo>
                  <a:cubicBezTo>
                    <a:pt x="1255" y="109"/>
                    <a:pt x="1255" y="109"/>
                    <a:pt x="1255" y="109"/>
                  </a:cubicBezTo>
                  <a:cubicBezTo>
                    <a:pt x="1244" y="107"/>
                    <a:pt x="1244" y="107"/>
                    <a:pt x="1244" y="107"/>
                  </a:cubicBezTo>
                  <a:cubicBezTo>
                    <a:pt x="1244" y="49"/>
                    <a:pt x="1244" y="49"/>
                    <a:pt x="1244" y="49"/>
                  </a:cubicBezTo>
                  <a:cubicBezTo>
                    <a:pt x="1261" y="49"/>
                    <a:pt x="1261" y="49"/>
                    <a:pt x="1261" y="49"/>
                  </a:cubicBezTo>
                  <a:cubicBezTo>
                    <a:pt x="1262" y="60"/>
                    <a:pt x="1262" y="60"/>
                    <a:pt x="1262" y="60"/>
                  </a:cubicBezTo>
                  <a:cubicBezTo>
                    <a:pt x="1270" y="60"/>
                    <a:pt x="1270" y="60"/>
                    <a:pt x="1270" y="60"/>
                  </a:cubicBezTo>
                  <a:cubicBezTo>
                    <a:pt x="1270" y="39"/>
                    <a:pt x="1270" y="39"/>
                    <a:pt x="1270" y="39"/>
                  </a:cubicBezTo>
                  <a:cubicBezTo>
                    <a:pt x="1200" y="39"/>
                    <a:pt x="1200" y="39"/>
                    <a:pt x="1200" y="39"/>
                  </a:cubicBezTo>
                  <a:cubicBezTo>
                    <a:pt x="1200" y="60"/>
                    <a:pt x="1200" y="60"/>
                    <a:pt x="1200" y="60"/>
                  </a:cubicBezTo>
                  <a:cubicBezTo>
                    <a:pt x="1208" y="60"/>
                    <a:pt x="1208" y="60"/>
                    <a:pt x="1208" y="60"/>
                  </a:cubicBezTo>
                  <a:lnTo>
                    <a:pt x="1209" y="49"/>
                  </a:lnTo>
                  <a:close/>
                  <a:moveTo>
                    <a:pt x="1058" y="49"/>
                  </a:moveTo>
                  <a:cubicBezTo>
                    <a:pt x="1075" y="49"/>
                    <a:pt x="1075" y="49"/>
                    <a:pt x="1075" y="49"/>
                  </a:cubicBezTo>
                  <a:cubicBezTo>
                    <a:pt x="1075" y="107"/>
                    <a:pt x="1075" y="107"/>
                    <a:pt x="1075" y="107"/>
                  </a:cubicBezTo>
                  <a:cubicBezTo>
                    <a:pt x="1064" y="109"/>
                    <a:pt x="1064" y="109"/>
                    <a:pt x="1064" y="109"/>
                  </a:cubicBezTo>
                  <a:cubicBezTo>
                    <a:pt x="1064" y="116"/>
                    <a:pt x="1064" y="116"/>
                    <a:pt x="1064" y="116"/>
                  </a:cubicBezTo>
                  <a:cubicBezTo>
                    <a:pt x="1104" y="116"/>
                    <a:pt x="1104" y="116"/>
                    <a:pt x="1104" y="116"/>
                  </a:cubicBezTo>
                  <a:cubicBezTo>
                    <a:pt x="1104" y="109"/>
                    <a:pt x="1104" y="109"/>
                    <a:pt x="1104" y="109"/>
                  </a:cubicBezTo>
                  <a:cubicBezTo>
                    <a:pt x="1093" y="107"/>
                    <a:pt x="1093" y="107"/>
                    <a:pt x="1093" y="107"/>
                  </a:cubicBezTo>
                  <a:cubicBezTo>
                    <a:pt x="1093" y="49"/>
                    <a:pt x="1093" y="49"/>
                    <a:pt x="1093" y="49"/>
                  </a:cubicBezTo>
                  <a:cubicBezTo>
                    <a:pt x="1110" y="49"/>
                    <a:pt x="1110" y="49"/>
                    <a:pt x="1110" y="49"/>
                  </a:cubicBezTo>
                  <a:cubicBezTo>
                    <a:pt x="1111" y="60"/>
                    <a:pt x="1111" y="60"/>
                    <a:pt x="1111" y="60"/>
                  </a:cubicBezTo>
                  <a:cubicBezTo>
                    <a:pt x="1119" y="60"/>
                    <a:pt x="1119" y="60"/>
                    <a:pt x="1119" y="60"/>
                  </a:cubicBezTo>
                  <a:cubicBezTo>
                    <a:pt x="1119" y="39"/>
                    <a:pt x="1119" y="39"/>
                    <a:pt x="1119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60"/>
                    <a:pt x="1049" y="60"/>
                    <a:pt x="1049" y="60"/>
                  </a:cubicBezTo>
                  <a:cubicBezTo>
                    <a:pt x="1057" y="60"/>
                    <a:pt x="1057" y="60"/>
                    <a:pt x="1057" y="60"/>
                  </a:cubicBezTo>
                  <a:lnTo>
                    <a:pt x="1058" y="49"/>
                  </a:lnTo>
                  <a:close/>
                  <a:moveTo>
                    <a:pt x="1114" y="116"/>
                  </a:moveTo>
                  <a:cubicBezTo>
                    <a:pt x="1147" y="116"/>
                    <a:pt x="1147" y="116"/>
                    <a:pt x="1147" y="116"/>
                  </a:cubicBezTo>
                  <a:cubicBezTo>
                    <a:pt x="1147" y="109"/>
                    <a:pt x="1147" y="109"/>
                    <a:pt x="1147" y="109"/>
                  </a:cubicBezTo>
                  <a:cubicBezTo>
                    <a:pt x="1136" y="107"/>
                    <a:pt x="1136" y="107"/>
                    <a:pt x="1136" y="107"/>
                  </a:cubicBezTo>
                  <a:cubicBezTo>
                    <a:pt x="1142" y="93"/>
                    <a:pt x="1142" y="93"/>
                    <a:pt x="1142" y="93"/>
                  </a:cubicBezTo>
                  <a:cubicBezTo>
                    <a:pt x="1171" y="93"/>
                    <a:pt x="1171" y="93"/>
                    <a:pt x="1171" y="93"/>
                  </a:cubicBezTo>
                  <a:cubicBezTo>
                    <a:pt x="1176" y="107"/>
                    <a:pt x="1176" y="107"/>
                    <a:pt x="1176" y="107"/>
                  </a:cubicBezTo>
                  <a:cubicBezTo>
                    <a:pt x="1165" y="109"/>
                    <a:pt x="1165" y="109"/>
                    <a:pt x="1165" y="109"/>
                  </a:cubicBezTo>
                  <a:cubicBezTo>
                    <a:pt x="1165" y="116"/>
                    <a:pt x="1165" y="116"/>
                    <a:pt x="1165" y="116"/>
                  </a:cubicBezTo>
                  <a:cubicBezTo>
                    <a:pt x="1205" y="116"/>
                    <a:pt x="1205" y="116"/>
                    <a:pt x="1205" y="116"/>
                  </a:cubicBezTo>
                  <a:cubicBezTo>
                    <a:pt x="1205" y="109"/>
                    <a:pt x="1205" y="109"/>
                    <a:pt x="1205" y="109"/>
                  </a:cubicBezTo>
                  <a:cubicBezTo>
                    <a:pt x="1194" y="107"/>
                    <a:pt x="1194" y="107"/>
                    <a:pt x="1194" y="107"/>
                  </a:cubicBezTo>
                  <a:cubicBezTo>
                    <a:pt x="1168" y="39"/>
                    <a:pt x="1168" y="39"/>
                    <a:pt x="1168" y="39"/>
                  </a:cubicBezTo>
                  <a:cubicBezTo>
                    <a:pt x="1151" y="39"/>
                    <a:pt x="1151" y="39"/>
                    <a:pt x="1151" y="39"/>
                  </a:cubicBezTo>
                  <a:cubicBezTo>
                    <a:pt x="1125" y="107"/>
                    <a:pt x="1125" y="107"/>
                    <a:pt x="1125" y="107"/>
                  </a:cubicBezTo>
                  <a:cubicBezTo>
                    <a:pt x="1114" y="109"/>
                    <a:pt x="1114" y="109"/>
                    <a:pt x="1114" y="109"/>
                  </a:cubicBezTo>
                  <a:lnTo>
                    <a:pt x="1114" y="116"/>
                  </a:lnTo>
                  <a:close/>
                  <a:moveTo>
                    <a:pt x="1156" y="54"/>
                  </a:moveTo>
                  <a:cubicBezTo>
                    <a:pt x="1167" y="84"/>
                    <a:pt x="1167" y="84"/>
                    <a:pt x="1167" y="84"/>
                  </a:cubicBezTo>
                  <a:cubicBezTo>
                    <a:pt x="1145" y="84"/>
                    <a:pt x="1145" y="84"/>
                    <a:pt x="1145" y="84"/>
                  </a:cubicBezTo>
                  <a:lnTo>
                    <a:pt x="1156" y="54"/>
                  </a:lnTo>
                  <a:close/>
                  <a:moveTo>
                    <a:pt x="1042" y="88"/>
                  </a:moveTo>
                  <a:cubicBezTo>
                    <a:pt x="1042" y="49"/>
                    <a:pt x="993" y="65"/>
                    <a:pt x="993" y="41"/>
                  </a:cubicBezTo>
                  <a:cubicBezTo>
                    <a:pt x="993" y="30"/>
                    <a:pt x="1002" y="27"/>
                    <a:pt x="1011" y="27"/>
                  </a:cubicBezTo>
                  <a:cubicBezTo>
                    <a:pt x="1019" y="27"/>
                    <a:pt x="1028" y="29"/>
                    <a:pt x="1028" y="29"/>
                  </a:cubicBezTo>
                  <a:cubicBezTo>
                    <a:pt x="1030" y="41"/>
                    <a:pt x="1030" y="41"/>
                    <a:pt x="1030" y="41"/>
                  </a:cubicBezTo>
                  <a:cubicBezTo>
                    <a:pt x="1038" y="41"/>
                    <a:pt x="1038" y="41"/>
                    <a:pt x="1038" y="41"/>
                  </a:cubicBezTo>
                  <a:cubicBezTo>
                    <a:pt x="1038" y="22"/>
                    <a:pt x="1038" y="22"/>
                    <a:pt x="1038" y="22"/>
                  </a:cubicBezTo>
                  <a:cubicBezTo>
                    <a:pt x="1030" y="19"/>
                    <a:pt x="1019" y="16"/>
                    <a:pt x="1009" y="16"/>
                  </a:cubicBezTo>
                  <a:cubicBezTo>
                    <a:pt x="987" y="16"/>
                    <a:pt x="976" y="27"/>
                    <a:pt x="976" y="44"/>
                  </a:cubicBezTo>
                  <a:cubicBezTo>
                    <a:pt x="976" y="65"/>
                    <a:pt x="992" y="69"/>
                    <a:pt x="1007" y="74"/>
                  </a:cubicBezTo>
                  <a:cubicBezTo>
                    <a:pt x="1017" y="77"/>
                    <a:pt x="1025" y="79"/>
                    <a:pt x="1025" y="90"/>
                  </a:cubicBezTo>
                  <a:cubicBezTo>
                    <a:pt x="1025" y="102"/>
                    <a:pt x="1015" y="106"/>
                    <a:pt x="1003" y="106"/>
                  </a:cubicBezTo>
                  <a:cubicBezTo>
                    <a:pt x="992" y="106"/>
                    <a:pt x="986" y="104"/>
                    <a:pt x="986" y="104"/>
                  </a:cubicBezTo>
                  <a:cubicBezTo>
                    <a:pt x="984" y="91"/>
                    <a:pt x="984" y="91"/>
                    <a:pt x="984" y="91"/>
                  </a:cubicBezTo>
                  <a:cubicBezTo>
                    <a:pt x="976" y="91"/>
                    <a:pt x="976" y="91"/>
                    <a:pt x="976" y="91"/>
                  </a:cubicBezTo>
                  <a:cubicBezTo>
                    <a:pt x="976" y="112"/>
                    <a:pt x="976" y="112"/>
                    <a:pt x="976" y="112"/>
                  </a:cubicBezTo>
                  <a:cubicBezTo>
                    <a:pt x="976" y="112"/>
                    <a:pt x="989" y="117"/>
                    <a:pt x="1006" y="117"/>
                  </a:cubicBezTo>
                  <a:cubicBezTo>
                    <a:pt x="1030" y="117"/>
                    <a:pt x="1042" y="107"/>
                    <a:pt x="1042" y="88"/>
                  </a:cubicBezTo>
                  <a:close/>
                  <a:moveTo>
                    <a:pt x="847" y="109"/>
                  </a:moveTo>
                  <a:cubicBezTo>
                    <a:pt x="835" y="107"/>
                    <a:pt x="835" y="107"/>
                    <a:pt x="835" y="107"/>
                  </a:cubicBezTo>
                  <a:cubicBezTo>
                    <a:pt x="835" y="48"/>
                    <a:pt x="835" y="48"/>
                    <a:pt x="835" y="48"/>
                  </a:cubicBezTo>
                  <a:cubicBezTo>
                    <a:pt x="847" y="46"/>
                    <a:pt x="847" y="46"/>
                    <a:pt x="847" y="46"/>
                  </a:cubicBezTo>
                  <a:cubicBezTo>
                    <a:pt x="847" y="39"/>
                    <a:pt x="847" y="39"/>
                    <a:pt x="847" y="39"/>
                  </a:cubicBezTo>
                  <a:cubicBezTo>
                    <a:pt x="806" y="39"/>
                    <a:pt x="806" y="39"/>
                    <a:pt x="806" y="39"/>
                  </a:cubicBezTo>
                  <a:cubicBezTo>
                    <a:pt x="806" y="46"/>
                    <a:pt x="806" y="46"/>
                    <a:pt x="806" y="46"/>
                  </a:cubicBezTo>
                  <a:cubicBezTo>
                    <a:pt x="818" y="48"/>
                    <a:pt x="818" y="48"/>
                    <a:pt x="818" y="48"/>
                  </a:cubicBezTo>
                  <a:cubicBezTo>
                    <a:pt x="818" y="107"/>
                    <a:pt x="818" y="107"/>
                    <a:pt x="818" y="107"/>
                  </a:cubicBezTo>
                  <a:cubicBezTo>
                    <a:pt x="806" y="109"/>
                    <a:pt x="806" y="109"/>
                    <a:pt x="806" y="109"/>
                  </a:cubicBezTo>
                  <a:cubicBezTo>
                    <a:pt x="806" y="116"/>
                    <a:pt x="806" y="116"/>
                    <a:pt x="806" y="116"/>
                  </a:cubicBezTo>
                  <a:cubicBezTo>
                    <a:pt x="847" y="116"/>
                    <a:pt x="847" y="116"/>
                    <a:pt x="847" y="116"/>
                  </a:cubicBezTo>
                  <a:lnTo>
                    <a:pt x="847" y="109"/>
                  </a:lnTo>
                  <a:close/>
                  <a:moveTo>
                    <a:pt x="890" y="117"/>
                  </a:moveTo>
                  <a:cubicBezTo>
                    <a:pt x="915" y="117"/>
                    <a:pt x="927" y="103"/>
                    <a:pt x="927" y="78"/>
                  </a:cubicBezTo>
                  <a:cubicBezTo>
                    <a:pt x="927" y="52"/>
                    <a:pt x="915" y="38"/>
                    <a:pt x="890" y="38"/>
                  </a:cubicBezTo>
                  <a:cubicBezTo>
                    <a:pt x="864" y="38"/>
                    <a:pt x="853" y="52"/>
                    <a:pt x="853" y="77"/>
                  </a:cubicBezTo>
                  <a:cubicBezTo>
                    <a:pt x="853" y="103"/>
                    <a:pt x="864" y="117"/>
                    <a:pt x="890" y="117"/>
                  </a:cubicBezTo>
                  <a:close/>
                  <a:moveTo>
                    <a:pt x="890" y="48"/>
                  </a:moveTo>
                  <a:cubicBezTo>
                    <a:pt x="902" y="48"/>
                    <a:pt x="908" y="57"/>
                    <a:pt x="908" y="78"/>
                  </a:cubicBezTo>
                  <a:cubicBezTo>
                    <a:pt x="908" y="98"/>
                    <a:pt x="902" y="107"/>
                    <a:pt x="889" y="107"/>
                  </a:cubicBezTo>
                  <a:cubicBezTo>
                    <a:pt x="877" y="107"/>
                    <a:pt x="871" y="98"/>
                    <a:pt x="871" y="77"/>
                  </a:cubicBezTo>
                  <a:cubicBezTo>
                    <a:pt x="871" y="57"/>
                    <a:pt x="877" y="48"/>
                    <a:pt x="89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603360" y="240120"/>
            <a:ext cx="8229240" cy="791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85000"/>
              </a:lnSpc>
            </a:pPr>
            <a:r>
              <a:rPr lang="en-US" sz="2800" b="0" strike="noStrike" spc="-1">
                <a:solidFill>
                  <a:srgbClr val="BB0000"/>
                </a:solidFill>
                <a:latin typeface="Arial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603360" y="1251000"/>
            <a:ext cx="8254800" cy="4330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90520" indent="-290160">
              <a:lnSpc>
                <a:spcPct val="85000"/>
              </a:lnSpc>
              <a:spcBef>
                <a:spcPts val="1199"/>
              </a:spcBef>
              <a:buClr>
                <a:srgbClr val="B2B2B2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666666"/>
                </a:solidFill>
                <a:latin typeface="Arial"/>
              </a:rPr>
              <a:t>Click to edit Master text styles</a:t>
            </a:r>
          </a:p>
          <a:p>
            <a:pPr marL="743040" lvl="1" indent="-285480">
              <a:lnSpc>
                <a:spcPct val="85000"/>
              </a:lnSpc>
              <a:spcBef>
                <a:spcPts val="601"/>
              </a:spcBef>
              <a:buClr>
                <a:srgbClr val="B2B2B2"/>
              </a:buClr>
              <a:buFont typeface="Arial"/>
              <a:buChar char="‒"/>
            </a:pPr>
            <a:r>
              <a:rPr lang="en-US" sz="2400" b="0" strike="noStrike" spc="-1">
                <a:solidFill>
                  <a:srgbClr val="666666"/>
                </a:solidFill>
                <a:latin typeface="Arial"/>
              </a:rPr>
              <a:t>Second level</a:t>
            </a:r>
          </a:p>
          <a:p>
            <a:pPr marL="1143000" lvl="2" indent="-228240">
              <a:lnSpc>
                <a:spcPct val="85000"/>
              </a:lnSpc>
              <a:spcBef>
                <a:spcPts val="601"/>
              </a:spcBef>
              <a:buClr>
                <a:srgbClr val="B2B2B2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666666"/>
                </a:solidFill>
                <a:latin typeface="Arial"/>
              </a:rPr>
              <a:t>Third level</a:t>
            </a:r>
          </a:p>
          <a:p>
            <a:pPr marL="1600200" lvl="3" indent="-228240">
              <a:lnSpc>
                <a:spcPct val="85000"/>
              </a:lnSpc>
              <a:spcBef>
                <a:spcPts val="629"/>
              </a:spcBef>
              <a:buClr>
                <a:srgbClr val="B2B2B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666666"/>
                </a:solidFill>
                <a:latin typeface="Arial"/>
              </a:rPr>
              <a:t>Fourth level</a:t>
            </a:r>
          </a:p>
          <a:p>
            <a:pPr marL="2057400" lvl="4" indent="-228240">
              <a:lnSpc>
                <a:spcPct val="85000"/>
              </a:lnSpc>
              <a:spcBef>
                <a:spcPts val="629"/>
              </a:spcBef>
              <a:buClr>
                <a:srgbClr val="B2B2B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666666"/>
                </a:solidFill>
                <a:latin typeface="Arial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sldNum"/>
          </p:nvPr>
        </p:nvSpPr>
        <p:spPr>
          <a:xfrm>
            <a:off x="49320" y="6583680"/>
            <a:ext cx="482400" cy="2329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fld id="{AD33CC55-ADF7-4D34-BB5B-BA12CE7AF928}" type="slidenum">
              <a:rPr lang="en-US" sz="1000" b="0" strike="noStrike" spc="-1">
                <a:solidFill>
                  <a:srgbClr val="A3A3A3"/>
                </a:solidFill>
                <a:latin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grpSp>
        <p:nvGrpSpPr>
          <p:cNvPr id="53" name="Group 8"/>
          <p:cNvGrpSpPr/>
          <p:nvPr/>
        </p:nvGrpSpPr>
        <p:grpSpPr>
          <a:xfrm>
            <a:off x="6726600" y="6284160"/>
            <a:ext cx="2240640" cy="321480"/>
            <a:chOff x="6726600" y="6284160"/>
            <a:chExt cx="2240640" cy="321480"/>
          </a:xfrm>
        </p:grpSpPr>
        <p:sp>
          <p:nvSpPr>
            <p:cNvPr id="54" name="CustomShape 9"/>
            <p:cNvSpPr/>
            <p:nvPr/>
          </p:nvSpPr>
          <p:spPr>
            <a:xfrm>
              <a:off x="6726600" y="6284880"/>
              <a:ext cx="2240640" cy="32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10"/>
            <p:cNvSpPr/>
            <p:nvPr/>
          </p:nvSpPr>
          <p:spPr>
            <a:xfrm>
              <a:off x="6738840" y="6298560"/>
              <a:ext cx="219960" cy="292680"/>
            </a:xfrm>
            <a:custGeom>
              <a:avLst/>
              <a:gdLst/>
              <a:ahLst/>
              <a:cxnLst/>
              <a:rect l="l" t="t" r="r" b="b"/>
              <a:pathLst>
                <a:path w="506" h="673">
                  <a:moveTo>
                    <a:pt x="126" y="172"/>
                  </a:moveTo>
                  <a:lnTo>
                    <a:pt x="175" y="125"/>
                  </a:lnTo>
                  <a:lnTo>
                    <a:pt x="333" y="125"/>
                  </a:lnTo>
                  <a:lnTo>
                    <a:pt x="383" y="172"/>
                  </a:lnTo>
                  <a:lnTo>
                    <a:pt x="383" y="500"/>
                  </a:lnTo>
                  <a:lnTo>
                    <a:pt x="333" y="548"/>
                  </a:lnTo>
                  <a:lnTo>
                    <a:pt x="175" y="548"/>
                  </a:lnTo>
                  <a:lnTo>
                    <a:pt x="126" y="500"/>
                  </a:lnTo>
                  <a:lnTo>
                    <a:pt x="126" y="172"/>
                  </a:lnTo>
                  <a:lnTo>
                    <a:pt x="126" y="172"/>
                  </a:lnTo>
                  <a:close/>
                  <a:moveTo>
                    <a:pt x="506" y="120"/>
                  </a:moveTo>
                  <a:lnTo>
                    <a:pt x="385" y="0"/>
                  </a:lnTo>
                  <a:lnTo>
                    <a:pt x="123" y="0"/>
                  </a:lnTo>
                  <a:lnTo>
                    <a:pt x="0" y="120"/>
                  </a:lnTo>
                  <a:lnTo>
                    <a:pt x="0" y="552"/>
                  </a:lnTo>
                  <a:lnTo>
                    <a:pt x="123" y="673"/>
                  </a:lnTo>
                  <a:lnTo>
                    <a:pt x="385" y="673"/>
                  </a:lnTo>
                  <a:lnTo>
                    <a:pt x="506" y="552"/>
                  </a:lnTo>
                  <a:lnTo>
                    <a:pt x="506" y="120"/>
                  </a:lnTo>
                  <a:lnTo>
                    <a:pt x="506" y="120"/>
                  </a:lnTo>
                  <a:close/>
                </a:path>
              </a:pathLst>
            </a:custGeom>
            <a:solidFill>
              <a:srgbClr val="BB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11"/>
            <p:cNvSpPr/>
            <p:nvPr/>
          </p:nvSpPr>
          <p:spPr>
            <a:xfrm>
              <a:off x="6726600" y="6284160"/>
              <a:ext cx="2240640" cy="320760"/>
            </a:xfrm>
            <a:custGeom>
              <a:avLst/>
              <a:gdLst/>
              <a:ahLst/>
              <a:cxnLst/>
              <a:rect l="l" t="t" r="r" b="b"/>
              <a:pathLst>
                <a:path w="2178" h="312">
                  <a:moveTo>
                    <a:pt x="393" y="278"/>
                  </a:moveTo>
                  <a:cubicBezTo>
                    <a:pt x="378" y="225"/>
                    <a:pt x="378" y="225"/>
                    <a:pt x="378" y="225"/>
                  </a:cubicBezTo>
                  <a:cubicBezTo>
                    <a:pt x="371" y="225"/>
                    <a:pt x="371" y="225"/>
                    <a:pt x="371" y="225"/>
                  </a:cubicBezTo>
                  <a:cubicBezTo>
                    <a:pt x="357" y="278"/>
                    <a:pt x="357" y="278"/>
                    <a:pt x="357" y="278"/>
                  </a:cubicBezTo>
                  <a:cubicBezTo>
                    <a:pt x="343" y="225"/>
                    <a:pt x="343" y="225"/>
                    <a:pt x="343" y="225"/>
                  </a:cubicBezTo>
                  <a:cubicBezTo>
                    <a:pt x="334" y="225"/>
                    <a:pt x="334" y="225"/>
                    <a:pt x="334" y="225"/>
                  </a:cubicBezTo>
                  <a:cubicBezTo>
                    <a:pt x="352" y="289"/>
                    <a:pt x="352" y="289"/>
                    <a:pt x="352" y="289"/>
                  </a:cubicBezTo>
                  <a:cubicBezTo>
                    <a:pt x="361" y="289"/>
                    <a:pt x="361" y="289"/>
                    <a:pt x="361" y="289"/>
                  </a:cubicBezTo>
                  <a:cubicBezTo>
                    <a:pt x="375" y="237"/>
                    <a:pt x="375" y="237"/>
                    <a:pt x="375" y="237"/>
                  </a:cubicBezTo>
                  <a:cubicBezTo>
                    <a:pt x="389" y="289"/>
                    <a:pt x="389" y="289"/>
                    <a:pt x="389" y="289"/>
                  </a:cubicBezTo>
                  <a:cubicBezTo>
                    <a:pt x="397" y="289"/>
                    <a:pt x="397" y="289"/>
                    <a:pt x="397" y="289"/>
                  </a:cubicBezTo>
                  <a:cubicBezTo>
                    <a:pt x="416" y="225"/>
                    <a:pt x="416" y="225"/>
                    <a:pt x="416" y="225"/>
                  </a:cubicBezTo>
                  <a:cubicBezTo>
                    <a:pt x="407" y="225"/>
                    <a:pt x="407" y="225"/>
                    <a:pt x="407" y="225"/>
                  </a:cubicBezTo>
                  <a:lnTo>
                    <a:pt x="393" y="278"/>
                  </a:lnTo>
                  <a:close/>
                  <a:moveTo>
                    <a:pt x="422" y="289"/>
                  </a:moveTo>
                  <a:cubicBezTo>
                    <a:pt x="464" y="289"/>
                    <a:pt x="464" y="289"/>
                    <a:pt x="464" y="289"/>
                  </a:cubicBezTo>
                  <a:cubicBezTo>
                    <a:pt x="464" y="282"/>
                    <a:pt x="464" y="282"/>
                    <a:pt x="464" y="282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63" y="260"/>
                    <a:pt x="463" y="260"/>
                    <a:pt x="463" y="260"/>
                  </a:cubicBezTo>
                  <a:cubicBezTo>
                    <a:pt x="463" y="253"/>
                    <a:pt x="463" y="253"/>
                    <a:pt x="463" y="253"/>
                  </a:cubicBezTo>
                  <a:cubicBezTo>
                    <a:pt x="430" y="253"/>
                    <a:pt x="430" y="253"/>
                    <a:pt x="430" y="253"/>
                  </a:cubicBezTo>
                  <a:cubicBezTo>
                    <a:pt x="430" y="232"/>
                    <a:pt x="430" y="232"/>
                    <a:pt x="430" y="232"/>
                  </a:cubicBezTo>
                  <a:cubicBezTo>
                    <a:pt x="464" y="232"/>
                    <a:pt x="464" y="232"/>
                    <a:pt x="464" y="232"/>
                  </a:cubicBezTo>
                  <a:cubicBezTo>
                    <a:pt x="464" y="225"/>
                    <a:pt x="464" y="225"/>
                    <a:pt x="464" y="225"/>
                  </a:cubicBezTo>
                  <a:cubicBezTo>
                    <a:pt x="422" y="225"/>
                    <a:pt x="422" y="225"/>
                    <a:pt x="422" y="225"/>
                  </a:cubicBezTo>
                  <a:lnTo>
                    <a:pt x="422" y="289"/>
                  </a:lnTo>
                  <a:close/>
                  <a:moveTo>
                    <a:pt x="527" y="225"/>
                  </a:moveTo>
                  <a:cubicBezTo>
                    <a:pt x="517" y="225"/>
                    <a:pt x="517" y="225"/>
                    <a:pt x="517" y="225"/>
                  </a:cubicBezTo>
                  <a:cubicBezTo>
                    <a:pt x="498" y="251"/>
                    <a:pt x="498" y="251"/>
                    <a:pt x="498" y="251"/>
                  </a:cubicBezTo>
                  <a:cubicBezTo>
                    <a:pt x="479" y="225"/>
                    <a:pt x="479" y="225"/>
                    <a:pt x="479" y="225"/>
                  </a:cubicBezTo>
                  <a:cubicBezTo>
                    <a:pt x="470" y="225"/>
                    <a:pt x="470" y="225"/>
                    <a:pt x="470" y="225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68" y="289"/>
                    <a:pt x="468" y="289"/>
                    <a:pt x="468" y="289"/>
                  </a:cubicBezTo>
                  <a:cubicBezTo>
                    <a:pt x="478" y="289"/>
                    <a:pt x="478" y="289"/>
                    <a:pt x="478" y="289"/>
                  </a:cubicBezTo>
                  <a:cubicBezTo>
                    <a:pt x="498" y="262"/>
                    <a:pt x="498" y="262"/>
                    <a:pt x="498" y="262"/>
                  </a:cubicBezTo>
                  <a:cubicBezTo>
                    <a:pt x="519" y="289"/>
                    <a:pt x="519" y="289"/>
                    <a:pt x="519" y="289"/>
                  </a:cubicBezTo>
                  <a:cubicBezTo>
                    <a:pt x="528" y="289"/>
                    <a:pt x="528" y="289"/>
                    <a:pt x="528" y="289"/>
                  </a:cubicBezTo>
                  <a:cubicBezTo>
                    <a:pt x="503" y="256"/>
                    <a:pt x="503" y="256"/>
                    <a:pt x="503" y="256"/>
                  </a:cubicBezTo>
                  <a:lnTo>
                    <a:pt x="527" y="225"/>
                  </a:lnTo>
                  <a:close/>
                  <a:moveTo>
                    <a:pt x="580" y="275"/>
                  </a:moveTo>
                  <a:cubicBezTo>
                    <a:pt x="543" y="225"/>
                    <a:pt x="543" y="225"/>
                    <a:pt x="543" y="225"/>
                  </a:cubicBezTo>
                  <a:cubicBezTo>
                    <a:pt x="535" y="225"/>
                    <a:pt x="535" y="225"/>
                    <a:pt x="535" y="225"/>
                  </a:cubicBezTo>
                  <a:cubicBezTo>
                    <a:pt x="535" y="289"/>
                    <a:pt x="535" y="289"/>
                    <a:pt x="535" y="289"/>
                  </a:cubicBezTo>
                  <a:cubicBezTo>
                    <a:pt x="543" y="289"/>
                    <a:pt x="543" y="289"/>
                    <a:pt x="543" y="289"/>
                  </a:cubicBezTo>
                  <a:cubicBezTo>
                    <a:pt x="543" y="238"/>
                    <a:pt x="543" y="238"/>
                    <a:pt x="543" y="238"/>
                  </a:cubicBezTo>
                  <a:cubicBezTo>
                    <a:pt x="580" y="289"/>
                    <a:pt x="580" y="289"/>
                    <a:pt x="580" y="289"/>
                  </a:cubicBezTo>
                  <a:cubicBezTo>
                    <a:pt x="588" y="289"/>
                    <a:pt x="588" y="289"/>
                    <a:pt x="588" y="289"/>
                  </a:cubicBezTo>
                  <a:cubicBezTo>
                    <a:pt x="588" y="225"/>
                    <a:pt x="588" y="225"/>
                    <a:pt x="588" y="225"/>
                  </a:cubicBezTo>
                  <a:cubicBezTo>
                    <a:pt x="580" y="225"/>
                    <a:pt x="580" y="225"/>
                    <a:pt x="580" y="225"/>
                  </a:cubicBezTo>
                  <a:lnTo>
                    <a:pt x="580" y="275"/>
                  </a:lnTo>
                  <a:close/>
                  <a:moveTo>
                    <a:pt x="600" y="289"/>
                  </a:moveTo>
                  <a:cubicBezTo>
                    <a:pt x="642" y="289"/>
                    <a:pt x="642" y="289"/>
                    <a:pt x="642" y="289"/>
                  </a:cubicBezTo>
                  <a:cubicBezTo>
                    <a:pt x="642" y="282"/>
                    <a:pt x="642" y="282"/>
                    <a:pt x="642" y="282"/>
                  </a:cubicBezTo>
                  <a:cubicBezTo>
                    <a:pt x="608" y="282"/>
                    <a:pt x="608" y="282"/>
                    <a:pt x="608" y="282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41" y="260"/>
                    <a:pt x="641" y="260"/>
                    <a:pt x="641" y="260"/>
                  </a:cubicBezTo>
                  <a:cubicBezTo>
                    <a:pt x="641" y="253"/>
                    <a:pt x="641" y="253"/>
                    <a:pt x="641" y="253"/>
                  </a:cubicBezTo>
                  <a:cubicBezTo>
                    <a:pt x="608" y="253"/>
                    <a:pt x="608" y="253"/>
                    <a:pt x="608" y="253"/>
                  </a:cubicBezTo>
                  <a:cubicBezTo>
                    <a:pt x="608" y="232"/>
                    <a:pt x="608" y="232"/>
                    <a:pt x="608" y="232"/>
                  </a:cubicBezTo>
                  <a:cubicBezTo>
                    <a:pt x="642" y="232"/>
                    <a:pt x="642" y="232"/>
                    <a:pt x="642" y="232"/>
                  </a:cubicBezTo>
                  <a:cubicBezTo>
                    <a:pt x="642" y="225"/>
                    <a:pt x="642" y="225"/>
                    <a:pt x="642" y="225"/>
                  </a:cubicBezTo>
                  <a:cubicBezTo>
                    <a:pt x="600" y="225"/>
                    <a:pt x="600" y="225"/>
                    <a:pt x="600" y="225"/>
                  </a:cubicBezTo>
                  <a:lnTo>
                    <a:pt x="600" y="289"/>
                  </a:lnTo>
                  <a:close/>
                  <a:moveTo>
                    <a:pt x="698" y="244"/>
                  </a:moveTo>
                  <a:cubicBezTo>
                    <a:pt x="698" y="233"/>
                    <a:pt x="690" y="225"/>
                    <a:pt x="678" y="225"/>
                  </a:cubicBezTo>
                  <a:cubicBezTo>
                    <a:pt x="652" y="225"/>
                    <a:pt x="652" y="225"/>
                    <a:pt x="652" y="225"/>
                  </a:cubicBezTo>
                  <a:cubicBezTo>
                    <a:pt x="652" y="289"/>
                    <a:pt x="652" y="289"/>
                    <a:pt x="652" y="289"/>
                  </a:cubicBezTo>
                  <a:cubicBezTo>
                    <a:pt x="660" y="289"/>
                    <a:pt x="660" y="289"/>
                    <a:pt x="660" y="289"/>
                  </a:cubicBezTo>
                  <a:cubicBezTo>
                    <a:pt x="660" y="264"/>
                    <a:pt x="660" y="264"/>
                    <a:pt x="660" y="264"/>
                  </a:cubicBezTo>
                  <a:cubicBezTo>
                    <a:pt x="673" y="264"/>
                    <a:pt x="673" y="264"/>
                    <a:pt x="673" y="264"/>
                  </a:cubicBezTo>
                  <a:cubicBezTo>
                    <a:pt x="689" y="289"/>
                    <a:pt x="689" y="289"/>
                    <a:pt x="689" y="289"/>
                  </a:cubicBezTo>
                  <a:cubicBezTo>
                    <a:pt x="699" y="289"/>
                    <a:pt x="699" y="289"/>
                    <a:pt x="699" y="289"/>
                  </a:cubicBezTo>
                  <a:cubicBezTo>
                    <a:pt x="682" y="263"/>
                    <a:pt x="682" y="263"/>
                    <a:pt x="682" y="263"/>
                  </a:cubicBezTo>
                  <a:cubicBezTo>
                    <a:pt x="690" y="262"/>
                    <a:pt x="698" y="256"/>
                    <a:pt x="698" y="244"/>
                  </a:cubicBezTo>
                  <a:close/>
                  <a:moveTo>
                    <a:pt x="660" y="257"/>
                  </a:moveTo>
                  <a:cubicBezTo>
                    <a:pt x="660" y="232"/>
                    <a:pt x="660" y="232"/>
                    <a:pt x="660" y="232"/>
                  </a:cubicBezTo>
                  <a:cubicBezTo>
                    <a:pt x="677" y="232"/>
                    <a:pt x="677" y="232"/>
                    <a:pt x="677" y="232"/>
                  </a:cubicBezTo>
                  <a:cubicBezTo>
                    <a:pt x="685" y="232"/>
                    <a:pt x="690" y="237"/>
                    <a:pt x="690" y="244"/>
                  </a:cubicBezTo>
                  <a:cubicBezTo>
                    <a:pt x="690" y="252"/>
                    <a:pt x="685" y="257"/>
                    <a:pt x="677" y="257"/>
                  </a:cubicBezTo>
                  <a:lnTo>
                    <a:pt x="660" y="257"/>
                  </a:lnTo>
                  <a:close/>
                  <a:moveTo>
                    <a:pt x="762" y="274"/>
                  </a:moveTo>
                  <a:cubicBezTo>
                    <a:pt x="742" y="225"/>
                    <a:pt x="742" y="225"/>
                    <a:pt x="742" y="225"/>
                  </a:cubicBezTo>
                  <a:cubicBezTo>
                    <a:pt x="731" y="225"/>
                    <a:pt x="731" y="225"/>
                    <a:pt x="731" y="225"/>
                  </a:cubicBezTo>
                  <a:cubicBezTo>
                    <a:pt x="731" y="289"/>
                    <a:pt x="731" y="289"/>
                    <a:pt x="731" y="289"/>
                  </a:cubicBezTo>
                  <a:cubicBezTo>
                    <a:pt x="739" y="289"/>
                    <a:pt x="739" y="289"/>
                    <a:pt x="739" y="289"/>
                  </a:cubicBezTo>
                  <a:cubicBezTo>
                    <a:pt x="739" y="235"/>
                    <a:pt x="739" y="235"/>
                    <a:pt x="739" y="235"/>
                  </a:cubicBezTo>
                  <a:cubicBezTo>
                    <a:pt x="761" y="289"/>
                    <a:pt x="761" y="289"/>
                    <a:pt x="761" y="289"/>
                  </a:cubicBezTo>
                  <a:cubicBezTo>
                    <a:pt x="764" y="289"/>
                    <a:pt x="764" y="289"/>
                    <a:pt x="764" y="289"/>
                  </a:cubicBezTo>
                  <a:cubicBezTo>
                    <a:pt x="786" y="235"/>
                    <a:pt x="786" y="235"/>
                    <a:pt x="786" y="235"/>
                  </a:cubicBezTo>
                  <a:cubicBezTo>
                    <a:pt x="786" y="289"/>
                    <a:pt x="786" y="289"/>
                    <a:pt x="786" y="289"/>
                  </a:cubicBezTo>
                  <a:cubicBezTo>
                    <a:pt x="794" y="289"/>
                    <a:pt x="794" y="289"/>
                    <a:pt x="794" y="289"/>
                  </a:cubicBezTo>
                  <a:cubicBezTo>
                    <a:pt x="794" y="225"/>
                    <a:pt x="794" y="225"/>
                    <a:pt x="794" y="225"/>
                  </a:cubicBezTo>
                  <a:cubicBezTo>
                    <a:pt x="782" y="225"/>
                    <a:pt x="782" y="225"/>
                    <a:pt x="782" y="225"/>
                  </a:cubicBezTo>
                  <a:lnTo>
                    <a:pt x="762" y="274"/>
                  </a:lnTo>
                  <a:close/>
                  <a:moveTo>
                    <a:pt x="806" y="289"/>
                  </a:moveTo>
                  <a:cubicBezTo>
                    <a:pt x="848" y="289"/>
                    <a:pt x="848" y="289"/>
                    <a:pt x="848" y="289"/>
                  </a:cubicBezTo>
                  <a:cubicBezTo>
                    <a:pt x="848" y="282"/>
                    <a:pt x="848" y="282"/>
                    <a:pt x="848" y="282"/>
                  </a:cubicBezTo>
                  <a:cubicBezTo>
                    <a:pt x="814" y="282"/>
                    <a:pt x="814" y="282"/>
                    <a:pt x="814" y="282"/>
                  </a:cubicBezTo>
                  <a:cubicBezTo>
                    <a:pt x="814" y="260"/>
                    <a:pt x="814" y="260"/>
                    <a:pt x="814" y="260"/>
                  </a:cubicBezTo>
                  <a:cubicBezTo>
                    <a:pt x="847" y="260"/>
                    <a:pt x="847" y="260"/>
                    <a:pt x="847" y="260"/>
                  </a:cubicBezTo>
                  <a:cubicBezTo>
                    <a:pt x="847" y="253"/>
                    <a:pt x="847" y="253"/>
                    <a:pt x="847" y="253"/>
                  </a:cubicBezTo>
                  <a:cubicBezTo>
                    <a:pt x="814" y="253"/>
                    <a:pt x="814" y="253"/>
                    <a:pt x="814" y="253"/>
                  </a:cubicBezTo>
                  <a:cubicBezTo>
                    <a:pt x="814" y="232"/>
                    <a:pt x="814" y="232"/>
                    <a:pt x="814" y="232"/>
                  </a:cubicBezTo>
                  <a:cubicBezTo>
                    <a:pt x="848" y="232"/>
                    <a:pt x="848" y="232"/>
                    <a:pt x="848" y="232"/>
                  </a:cubicBezTo>
                  <a:cubicBezTo>
                    <a:pt x="848" y="225"/>
                    <a:pt x="848" y="225"/>
                    <a:pt x="848" y="225"/>
                  </a:cubicBezTo>
                  <a:cubicBezTo>
                    <a:pt x="806" y="225"/>
                    <a:pt x="806" y="225"/>
                    <a:pt x="806" y="225"/>
                  </a:cubicBezTo>
                  <a:lnTo>
                    <a:pt x="806" y="289"/>
                  </a:lnTo>
                  <a:close/>
                  <a:moveTo>
                    <a:pt x="880" y="225"/>
                  </a:moveTo>
                  <a:cubicBezTo>
                    <a:pt x="858" y="225"/>
                    <a:pt x="858" y="225"/>
                    <a:pt x="858" y="225"/>
                  </a:cubicBezTo>
                  <a:cubicBezTo>
                    <a:pt x="858" y="289"/>
                    <a:pt x="858" y="289"/>
                    <a:pt x="858" y="289"/>
                  </a:cubicBezTo>
                  <a:cubicBezTo>
                    <a:pt x="880" y="289"/>
                    <a:pt x="880" y="289"/>
                    <a:pt x="880" y="289"/>
                  </a:cubicBezTo>
                  <a:cubicBezTo>
                    <a:pt x="900" y="289"/>
                    <a:pt x="913" y="275"/>
                    <a:pt x="913" y="257"/>
                  </a:cubicBezTo>
                  <a:cubicBezTo>
                    <a:pt x="913" y="239"/>
                    <a:pt x="900" y="225"/>
                    <a:pt x="880" y="225"/>
                  </a:cubicBezTo>
                  <a:close/>
                  <a:moveTo>
                    <a:pt x="880" y="282"/>
                  </a:moveTo>
                  <a:cubicBezTo>
                    <a:pt x="866" y="282"/>
                    <a:pt x="866" y="282"/>
                    <a:pt x="866" y="282"/>
                  </a:cubicBezTo>
                  <a:cubicBezTo>
                    <a:pt x="866" y="232"/>
                    <a:pt x="866" y="232"/>
                    <a:pt x="866" y="232"/>
                  </a:cubicBezTo>
                  <a:cubicBezTo>
                    <a:pt x="880" y="232"/>
                    <a:pt x="880" y="232"/>
                    <a:pt x="880" y="232"/>
                  </a:cubicBezTo>
                  <a:cubicBezTo>
                    <a:pt x="896" y="232"/>
                    <a:pt x="905" y="243"/>
                    <a:pt x="905" y="257"/>
                  </a:cubicBezTo>
                  <a:cubicBezTo>
                    <a:pt x="905" y="271"/>
                    <a:pt x="896" y="282"/>
                    <a:pt x="880" y="282"/>
                  </a:cubicBezTo>
                  <a:close/>
                  <a:moveTo>
                    <a:pt x="923" y="289"/>
                  </a:moveTo>
                  <a:cubicBezTo>
                    <a:pt x="931" y="289"/>
                    <a:pt x="931" y="289"/>
                    <a:pt x="931" y="289"/>
                  </a:cubicBezTo>
                  <a:cubicBezTo>
                    <a:pt x="931" y="225"/>
                    <a:pt x="931" y="225"/>
                    <a:pt x="931" y="225"/>
                  </a:cubicBezTo>
                  <a:cubicBezTo>
                    <a:pt x="923" y="225"/>
                    <a:pt x="923" y="225"/>
                    <a:pt x="923" y="225"/>
                  </a:cubicBezTo>
                  <a:lnTo>
                    <a:pt x="923" y="289"/>
                  </a:lnTo>
                  <a:close/>
                  <a:moveTo>
                    <a:pt x="974" y="283"/>
                  </a:moveTo>
                  <a:cubicBezTo>
                    <a:pt x="960" y="283"/>
                    <a:pt x="949" y="272"/>
                    <a:pt x="949" y="257"/>
                  </a:cubicBezTo>
                  <a:cubicBezTo>
                    <a:pt x="949" y="242"/>
                    <a:pt x="960" y="231"/>
                    <a:pt x="974" y="231"/>
                  </a:cubicBezTo>
                  <a:cubicBezTo>
                    <a:pt x="981" y="231"/>
                    <a:pt x="988" y="235"/>
                    <a:pt x="992" y="240"/>
                  </a:cubicBezTo>
                  <a:cubicBezTo>
                    <a:pt x="998" y="237"/>
                    <a:pt x="998" y="237"/>
                    <a:pt x="998" y="237"/>
                  </a:cubicBezTo>
                  <a:cubicBezTo>
                    <a:pt x="993" y="229"/>
                    <a:pt x="985" y="224"/>
                    <a:pt x="974" y="224"/>
                  </a:cubicBezTo>
                  <a:cubicBezTo>
                    <a:pt x="956" y="224"/>
                    <a:pt x="941" y="237"/>
                    <a:pt x="941" y="257"/>
                  </a:cubicBezTo>
                  <a:cubicBezTo>
                    <a:pt x="941" y="277"/>
                    <a:pt x="956" y="290"/>
                    <a:pt x="974" y="290"/>
                  </a:cubicBezTo>
                  <a:cubicBezTo>
                    <a:pt x="985" y="290"/>
                    <a:pt x="993" y="285"/>
                    <a:pt x="998" y="277"/>
                  </a:cubicBezTo>
                  <a:cubicBezTo>
                    <a:pt x="992" y="274"/>
                    <a:pt x="992" y="274"/>
                    <a:pt x="992" y="274"/>
                  </a:cubicBezTo>
                  <a:cubicBezTo>
                    <a:pt x="988" y="279"/>
                    <a:pt x="981" y="283"/>
                    <a:pt x="974" y="283"/>
                  </a:cubicBezTo>
                  <a:close/>
                  <a:moveTo>
                    <a:pt x="1025" y="225"/>
                  </a:moveTo>
                  <a:cubicBezTo>
                    <a:pt x="999" y="289"/>
                    <a:pt x="999" y="289"/>
                    <a:pt x="999" y="289"/>
                  </a:cubicBezTo>
                  <a:cubicBezTo>
                    <a:pt x="1008" y="289"/>
                    <a:pt x="1008" y="289"/>
                    <a:pt x="1008" y="289"/>
                  </a:cubicBezTo>
                  <a:cubicBezTo>
                    <a:pt x="1014" y="275"/>
                    <a:pt x="1014" y="275"/>
                    <a:pt x="1014" y="275"/>
                  </a:cubicBezTo>
                  <a:cubicBezTo>
                    <a:pt x="1046" y="275"/>
                    <a:pt x="1046" y="275"/>
                    <a:pt x="1046" y="275"/>
                  </a:cubicBezTo>
                  <a:cubicBezTo>
                    <a:pt x="1052" y="289"/>
                    <a:pt x="1052" y="289"/>
                    <a:pt x="1052" y="289"/>
                  </a:cubicBezTo>
                  <a:cubicBezTo>
                    <a:pt x="1061" y="289"/>
                    <a:pt x="1061" y="289"/>
                    <a:pt x="1061" y="289"/>
                  </a:cubicBezTo>
                  <a:cubicBezTo>
                    <a:pt x="1035" y="225"/>
                    <a:pt x="1035" y="225"/>
                    <a:pt x="1035" y="225"/>
                  </a:cubicBezTo>
                  <a:lnTo>
                    <a:pt x="1025" y="225"/>
                  </a:lnTo>
                  <a:close/>
                  <a:moveTo>
                    <a:pt x="1017" y="268"/>
                  </a:moveTo>
                  <a:cubicBezTo>
                    <a:pt x="1030" y="233"/>
                    <a:pt x="1030" y="233"/>
                    <a:pt x="1030" y="233"/>
                  </a:cubicBezTo>
                  <a:cubicBezTo>
                    <a:pt x="1044" y="268"/>
                    <a:pt x="1044" y="268"/>
                    <a:pt x="1044" y="268"/>
                  </a:cubicBezTo>
                  <a:lnTo>
                    <a:pt x="1017" y="268"/>
                  </a:lnTo>
                  <a:close/>
                  <a:moveTo>
                    <a:pt x="1074" y="225"/>
                  </a:moveTo>
                  <a:cubicBezTo>
                    <a:pt x="1066" y="225"/>
                    <a:pt x="1066" y="225"/>
                    <a:pt x="1066" y="225"/>
                  </a:cubicBezTo>
                  <a:cubicBezTo>
                    <a:pt x="1066" y="289"/>
                    <a:pt x="1066" y="289"/>
                    <a:pt x="1066" y="289"/>
                  </a:cubicBezTo>
                  <a:cubicBezTo>
                    <a:pt x="1103" y="289"/>
                    <a:pt x="1103" y="289"/>
                    <a:pt x="1103" y="289"/>
                  </a:cubicBezTo>
                  <a:cubicBezTo>
                    <a:pt x="1103" y="282"/>
                    <a:pt x="1103" y="282"/>
                    <a:pt x="1103" y="282"/>
                  </a:cubicBezTo>
                  <a:cubicBezTo>
                    <a:pt x="1074" y="282"/>
                    <a:pt x="1074" y="282"/>
                    <a:pt x="1074" y="282"/>
                  </a:cubicBezTo>
                  <a:lnTo>
                    <a:pt x="1074" y="225"/>
                  </a:lnTo>
                  <a:close/>
                  <a:moveTo>
                    <a:pt x="1157" y="283"/>
                  </a:moveTo>
                  <a:cubicBezTo>
                    <a:pt x="1143" y="283"/>
                    <a:pt x="1133" y="272"/>
                    <a:pt x="1133" y="257"/>
                  </a:cubicBezTo>
                  <a:cubicBezTo>
                    <a:pt x="1133" y="242"/>
                    <a:pt x="1143" y="231"/>
                    <a:pt x="1157" y="231"/>
                  </a:cubicBezTo>
                  <a:cubicBezTo>
                    <a:pt x="1165" y="231"/>
                    <a:pt x="1171" y="235"/>
                    <a:pt x="1175" y="240"/>
                  </a:cubicBezTo>
                  <a:cubicBezTo>
                    <a:pt x="1182" y="237"/>
                    <a:pt x="1182" y="237"/>
                    <a:pt x="1182" y="237"/>
                  </a:cubicBezTo>
                  <a:cubicBezTo>
                    <a:pt x="1176" y="229"/>
                    <a:pt x="1169" y="224"/>
                    <a:pt x="1157" y="224"/>
                  </a:cubicBezTo>
                  <a:cubicBezTo>
                    <a:pt x="1139" y="224"/>
                    <a:pt x="1124" y="237"/>
                    <a:pt x="1124" y="257"/>
                  </a:cubicBezTo>
                  <a:cubicBezTo>
                    <a:pt x="1124" y="277"/>
                    <a:pt x="1139" y="290"/>
                    <a:pt x="1157" y="290"/>
                  </a:cubicBezTo>
                  <a:cubicBezTo>
                    <a:pt x="1169" y="290"/>
                    <a:pt x="1176" y="285"/>
                    <a:pt x="1182" y="277"/>
                  </a:cubicBezTo>
                  <a:cubicBezTo>
                    <a:pt x="1175" y="274"/>
                    <a:pt x="1175" y="274"/>
                    <a:pt x="1175" y="274"/>
                  </a:cubicBezTo>
                  <a:cubicBezTo>
                    <a:pt x="1171" y="279"/>
                    <a:pt x="1165" y="283"/>
                    <a:pt x="1157" y="283"/>
                  </a:cubicBezTo>
                  <a:close/>
                  <a:moveTo>
                    <a:pt x="1189" y="289"/>
                  </a:moveTo>
                  <a:cubicBezTo>
                    <a:pt x="1231" y="289"/>
                    <a:pt x="1231" y="289"/>
                    <a:pt x="1231" y="289"/>
                  </a:cubicBezTo>
                  <a:cubicBezTo>
                    <a:pt x="1231" y="282"/>
                    <a:pt x="1231" y="282"/>
                    <a:pt x="1231" y="282"/>
                  </a:cubicBezTo>
                  <a:cubicBezTo>
                    <a:pt x="1197" y="282"/>
                    <a:pt x="1197" y="282"/>
                    <a:pt x="1197" y="282"/>
                  </a:cubicBezTo>
                  <a:cubicBezTo>
                    <a:pt x="1197" y="260"/>
                    <a:pt x="1197" y="260"/>
                    <a:pt x="1197" y="260"/>
                  </a:cubicBezTo>
                  <a:cubicBezTo>
                    <a:pt x="1231" y="260"/>
                    <a:pt x="1231" y="260"/>
                    <a:pt x="1231" y="260"/>
                  </a:cubicBezTo>
                  <a:cubicBezTo>
                    <a:pt x="1231" y="253"/>
                    <a:pt x="1231" y="253"/>
                    <a:pt x="1231" y="253"/>
                  </a:cubicBezTo>
                  <a:cubicBezTo>
                    <a:pt x="1197" y="253"/>
                    <a:pt x="1197" y="253"/>
                    <a:pt x="1197" y="253"/>
                  </a:cubicBezTo>
                  <a:cubicBezTo>
                    <a:pt x="1197" y="232"/>
                    <a:pt x="1197" y="232"/>
                    <a:pt x="1197" y="232"/>
                  </a:cubicBezTo>
                  <a:cubicBezTo>
                    <a:pt x="1231" y="232"/>
                    <a:pt x="1231" y="232"/>
                    <a:pt x="1231" y="232"/>
                  </a:cubicBezTo>
                  <a:cubicBezTo>
                    <a:pt x="1231" y="225"/>
                    <a:pt x="1231" y="225"/>
                    <a:pt x="1231" y="225"/>
                  </a:cubicBezTo>
                  <a:cubicBezTo>
                    <a:pt x="1189" y="225"/>
                    <a:pt x="1189" y="225"/>
                    <a:pt x="1189" y="225"/>
                  </a:cubicBezTo>
                  <a:lnTo>
                    <a:pt x="1189" y="289"/>
                  </a:lnTo>
                  <a:close/>
                  <a:moveTo>
                    <a:pt x="1287" y="275"/>
                  </a:moveTo>
                  <a:cubicBezTo>
                    <a:pt x="1250" y="225"/>
                    <a:pt x="1250" y="225"/>
                    <a:pt x="1250" y="225"/>
                  </a:cubicBezTo>
                  <a:cubicBezTo>
                    <a:pt x="1242" y="225"/>
                    <a:pt x="1242" y="225"/>
                    <a:pt x="1242" y="225"/>
                  </a:cubicBezTo>
                  <a:cubicBezTo>
                    <a:pt x="1242" y="289"/>
                    <a:pt x="1242" y="289"/>
                    <a:pt x="1242" y="289"/>
                  </a:cubicBezTo>
                  <a:cubicBezTo>
                    <a:pt x="1250" y="289"/>
                    <a:pt x="1250" y="289"/>
                    <a:pt x="1250" y="289"/>
                  </a:cubicBezTo>
                  <a:cubicBezTo>
                    <a:pt x="1250" y="238"/>
                    <a:pt x="1250" y="238"/>
                    <a:pt x="1250" y="238"/>
                  </a:cubicBezTo>
                  <a:cubicBezTo>
                    <a:pt x="1287" y="289"/>
                    <a:pt x="1287" y="289"/>
                    <a:pt x="1287" y="289"/>
                  </a:cubicBezTo>
                  <a:cubicBezTo>
                    <a:pt x="1295" y="289"/>
                    <a:pt x="1295" y="289"/>
                    <a:pt x="1295" y="289"/>
                  </a:cubicBezTo>
                  <a:cubicBezTo>
                    <a:pt x="1295" y="225"/>
                    <a:pt x="1295" y="225"/>
                    <a:pt x="1295" y="225"/>
                  </a:cubicBezTo>
                  <a:cubicBezTo>
                    <a:pt x="1287" y="225"/>
                    <a:pt x="1287" y="225"/>
                    <a:pt x="1287" y="225"/>
                  </a:cubicBezTo>
                  <a:lnTo>
                    <a:pt x="1287" y="275"/>
                  </a:lnTo>
                  <a:close/>
                  <a:moveTo>
                    <a:pt x="1303" y="232"/>
                  </a:moveTo>
                  <a:cubicBezTo>
                    <a:pt x="1323" y="232"/>
                    <a:pt x="1323" y="232"/>
                    <a:pt x="1323" y="232"/>
                  </a:cubicBezTo>
                  <a:cubicBezTo>
                    <a:pt x="1323" y="289"/>
                    <a:pt x="1323" y="289"/>
                    <a:pt x="1323" y="289"/>
                  </a:cubicBezTo>
                  <a:cubicBezTo>
                    <a:pt x="1331" y="289"/>
                    <a:pt x="1331" y="289"/>
                    <a:pt x="1331" y="289"/>
                  </a:cubicBezTo>
                  <a:cubicBezTo>
                    <a:pt x="1331" y="232"/>
                    <a:pt x="1331" y="232"/>
                    <a:pt x="1331" y="232"/>
                  </a:cubicBezTo>
                  <a:cubicBezTo>
                    <a:pt x="1351" y="232"/>
                    <a:pt x="1351" y="232"/>
                    <a:pt x="1351" y="232"/>
                  </a:cubicBezTo>
                  <a:cubicBezTo>
                    <a:pt x="1351" y="225"/>
                    <a:pt x="1351" y="225"/>
                    <a:pt x="1351" y="225"/>
                  </a:cubicBezTo>
                  <a:cubicBezTo>
                    <a:pt x="1303" y="225"/>
                    <a:pt x="1303" y="225"/>
                    <a:pt x="1303" y="225"/>
                  </a:cubicBezTo>
                  <a:lnTo>
                    <a:pt x="1303" y="232"/>
                  </a:lnTo>
                  <a:close/>
                  <a:moveTo>
                    <a:pt x="1360" y="289"/>
                  </a:moveTo>
                  <a:cubicBezTo>
                    <a:pt x="1401" y="289"/>
                    <a:pt x="1401" y="289"/>
                    <a:pt x="1401" y="289"/>
                  </a:cubicBezTo>
                  <a:cubicBezTo>
                    <a:pt x="1401" y="282"/>
                    <a:pt x="1401" y="282"/>
                    <a:pt x="1401" y="282"/>
                  </a:cubicBezTo>
                  <a:cubicBezTo>
                    <a:pt x="1367" y="282"/>
                    <a:pt x="1367" y="282"/>
                    <a:pt x="1367" y="282"/>
                  </a:cubicBezTo>
                  <a:cubicBezTo>
                    <a:pt x="1367" y="260"/>
                    <a:pt x="1367" y="260"/>
                    <a:pt x="1367" y="260"/>
                  </a:cubicBezTo>
                  <a:cubicBezTo>
                    <a:pt x="1401" y="260"/>
                    <a:pt x="1401" y="260"/>
                    <a:pt x="1401" y="260"/>
                  </a:cubicBezTo>
                  <a:cubicBezTo>
                    <a:pt x="1401" y="253"/>
                    <a:pt x="1401" y="253"/>
                    <a:pt x="1401" y="253"/>
                  </a:cubicBezTo>
                  <a:cubicBezTo>
                    <a:pt x="1367" y="253"/>
                    <a:pt x="1367" y="253"/>
                    <a:pt x="1367" y="253"/>
                  </a:cubicBezTo>
                  <a:cubicBezTo>
                    <a:pt x="1367" y="232"/>
                    <a:pt x="1367" y="232"/>
                    <a:pt x="1367" y="232"/>
                  </a:cubicBezTo>
                  <a:cubicBezTo>
                    <a:pt x="1401" y="232"/>
                    <a:pt x="1401" y="232"/>
                    <a:pt x="1401" y="232"/>
                  </a:cubicBezTo>
                  <a:cubicBezTo>
                    <a:pt x="1401" y="225"/>
                    <a:pt x="1401" y="225"/>
                    <a:pt x="1401" y="225"/>
                  </a:cubicBezTo>
                  <a:cubicBezTo>
                    <a:pt x="1360" y="225"/>
                    <a:pt x="1360" y="225"/>
                    <a:pt x="1360" y="225"/>
                  </a:cubicBezTo>
                  <a:lnTo>
                    <a:pt x="1360" y="289"/>
                  </a:lnTo>
                  <a:close/>
                  <a:moveTo>
                    <a:pt x="1458" y="244"/>
                  </a:moveTo>
                  <a:cubicBezTo>
                    <a:pt x="1458" y="233"/>
                    <a:pt x="1449" y="225"/>
                    <a:pt x="1437" y="225"/>
                  </a:cubicBezTo>
                  <a:cubicBezTo>
                    <a:pt x="1412" y="225"/>
                    <a:pt x="1412" y="225"/>
                    <a:pt x="1412" y="225"/>
                  </a:cubicBezTo>
                  <a:cubicBezTo>
                    <a:pt x="1412" y="289"/>
                    <a:pt x="1412" y="289"/>
                    <a:pt x="1412" y="289"/>
                  </a:cubicBezTo>
                  <a:cubicBezTo>
                    <a:pt x="1420" y="289"/>
                    <a:pt x="1420" y="289"/>
                    <a:pt x="1420" y="289"/>
                  </a:cubicBezTo>
                  <a:cubicBezTo>
                    <a:pt x="1420" y="264"/>
                    <a:pt x="1420" y="264"/>
                    <a:pt x="1420" y="264"/>
                  </a:cubicBezTo>
                  <a:cubicBezTo>
                    <a:pt x="1433" y="264"/>
                    <a:pt x="1433" y="264"/>
                    <a:pt x="1433" y="264"/>
                  </a:cubicBezTo>
                  <a:cubicBezTo>
                    <a:pt x="1449" y="289"/>
                    <a:pt x="1449" y="289"/>
                    <a:pt x="1449" y="289"/>
                  </a:cubicBezTo>
                  <a:cubicBezTo>
                    <a:pt x="1458" y="289"/>
                    <a:pt x="1458" y="289"/>
                    <a:pt x="1458" y="289"/>
                  </a:cubicBezTo>
                  <a:cubicBezTo>
                    <a:pt x="1441" y="263"/>
                    <a:pt x="1441" y="263"/>
                    <a:pt x="1441" y="263"/>
                  </a:cubicBezTo>
                  <a:cubicBezTo>
                    <a:pt x="1450" y="262"/>
                    <a:pt x="1458" y="256"/>
                    <a:pt x="1458" y="244"/>
                  </a:cubicBezTo>
                  <a:close/>
                  <a:moveTo>
                    <a:pt x="1420" y="257"/>
                  </a:moveTo>
                  <a:cubicBezTo>
                    <a:pt x="1420" y="232"/>
                    <a:pt x="1420" y="232"/>
                    <a:pt x="1420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44" y="232"/>
                    <a:pt x="1449" y="237"/>
                    <a:pt x="1449" y="244"/>
                  </a:cubicBezTo>
                  <a:cubicBezTo>
                    <a:pt x="1449" y="252"/>
                    <a:pt x="1444" y="257"/>
                    <a:pt x="1437" y="257"/>
                  </a:cubicBezTo>
                  <a:lnTo>
                    <a:pt x="1420" y="257"/>
                  </a:lnTo>
                  <a:close/>
                  <a:moveTo>
                    <a:pt x="59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58" y="312"/>
                    <a:pt x="58" y="312"/>
                    <a:pt x="58" y="312"/>
                  </a:cubicBezTo>
                  <a:cubicBezTo>
                    <a:pt x="180" y="312"/>
                    <a:pt x="180" y="312"/>
                    <a:pt x="180" y="312"/>
                  </a:cubicBezTo>
                  <a:cubicBezTo>
                    <a:pt x="239" y="253"/>
                    <a:pt x="239" y="253"/>
                    <a:pt x="239" y="253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180" y="0"/>
                    <a:pt x="180" y="0"/>
                    <a:pt x="180" y="0"/>
                  </a:cubicBezTo>
                  <a:lnTo>
                    <a:pt x="59" y="0"/>
                  </a:lnTo>
                  <a:close/>
                  <a:moveTo>
                    <a:pt x="233" y="251"/>
                  </a:moveTo>
                  <a:cubicBezTo>
                    <a:pt x="178" y="307"/>
                    <a:pt x="178" y="307"/>
                    <a:pt x="178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3" y="251"/>
                  </a:lnTo>
                  <a:close/>
                  <a:moveTo>
                    <a:pt x="89" y="75"/>
                  </a:moveTo>
                  <a:cubicBezTo>
                    <a:pt x="73" y="91"/>
                    <a:pt x="73" y="91"/>
                    <a:pt x="73" y="91"/>
                  </a:cubicBezTo>
                  <a:cubicBezTo>
                    <a:pt x="73" y="222"/>
                    <a:pt x="73" y="222"/>
                    <a:pt x="73" y="222"/>
                  </a:cubicBezTo>
                  <a:cubicBezTo>
                    <a:pt x="89" y="238"/>
                    <a:pt x="89" y="238"/>
                    <a:pt x="89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65" y="222"/>
                    <a:pt x="165" y="222"/>
                    <a:pt x="165" y="222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49" y="75"/>
                    <a:pt x="149" y="75"/>
                    <a:pt x="149" y="75"/>
                  </a:cubicBezTo>
                  <a:lnTo>
                    <a:pt x="89" y="75"/>
                  </a:lnTo>
                  <a:close/>
                  <a:moveTo>
                    <a:pt x="160" y="220"/>
                  </a:moveTo>
                  <a:cubicBezTo>
                    <a:pt x="147" y="233"/>
                    <a:pt x="147" y="233"/>
                    <a:pt x="147" y="233"/>
                  </a:cubicBezTo>
                  <a:cubicBezTo>
                    <a:pt x="91" y="233"/>
                    <a:pt x="91" y="233"/>
                    <a:pt x="91" y="233"/>
                  </a:cubicBezTo>
                  <a:cubicBezTo>
                    <a:pt x="79" y="220"/>
                    <a:pt x="79" y="220"/>
                    <a:pt x="79" y="220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60" y="93"/>
                    <a:pt x="160" y="93"/>
                    <a:pt x="160" y="93"/>
                  </a:cubicBezTo>
                  <a:lnTo>
                    <a:pt x="160" y="220"/>
                  </a:lnTo>
                  <a:close/>
                  <a:moveTo>
                    <a:pt x="318" y="169"/>
                  </a:moveTo>
                  <a:cubicBezTo>
                    <a:pt x="318" y="174"/>
                    <a:pt x="318" y="174"/>
                    <a:pt x="318" y="174"/>
                  </a:cubicBezTo>
                  <a:cubicBezTo>
                    <a:pt x="2178" y="174"/>
                    <a:pt x="2178" y="174"/>
                    <a:pt x="2178" y="174"/>
                  </a:cubicBezTo>
                  <a:cubicBezTo>
                    <a:pt x="2178" y="169"/>
                    <a:pt x="2178" y="169"/>
                    <a:pt x="2178" y="169"/>
                  </a:cubicBezTo>
                  <a:lnTo>
                    <a:pt x="318" y="169"/>
                  </a:lnTo>
                  <a:close/>
                  <a:moveTo>
                    <a:pt x="1628" y="109"/>
                  </a:moveTo>
                  <a:cubicBezTo>
                    <a:pt x="1616" y="107"/>
                    <a:pt x="1616" y="107"/>
                    <a:pt x="1616" y="107"/>
                  </a:cubicBezTo>
                  <a:cubicBezTo>
                    <a:pt x="1616" y="48"/>
                    <a:pt x="1616" y="48"/>
                    <a:pt x="1616" y="48"/>
                  </a:cubicBezTo>
                  <a:cubicBezTo>
                    <a:pt x="1628" y="46"/>
                    <a:pt x="1628" y="46"/>
                    <a:pt x="1628" y="46"/>
                  </a:cubicBezTo>
                  <a:cubicBezTo>
                    <a:pt x="1628" y="39"/>
                    <a:pt x="1628" y="39"/>
                    <a:pt x="1628" y="39"/>
                  </a:cubicBezTo>
                  <a:cubicBezTo>
                    <a:pt x="1587" y="39"/>
                    <a:pt x="1587" y="39"/>
                    <a:pt x="1587" y="39"/>
                  </a:cubicBezTo>
                  <a:cubicBezTo>
                    <a:pt x="1587" y="46"/>
                    <a:pt x="1587" y="46"/>
                    <a:pt x="1587" y="46"/>
                  </a:cubicBezTo>
                  <a:cubicBezTo>
                    <a:pt x="1599" y="48"/>
                    <a:pt x="1599" y="48"/>
                    <a:pt x="1599" y="48"/>
                  </a:cubicBezTo>
                  <a:cubicBezTo>
                    <a:pt x="1599" y="107"/>
                    <a:pt x="1599" y="107"/>
                    <a:pt x="1599" y="107"/>
                  </a:cubicBezTo>
                  <a:cubicBezTo>
                    <a:pt x="1587" y="109"/>
                    <a:pt x="1587" y="109"/>
                    <a:pt x="1587" y="109"/>
                  </a:cubicBezTo>
                  <a:cubicBezTo>
                    <a:pt x="1587" y="116"/>
                    <a:pt x="1587" y="116"/>
                    <a:pt x="1587" y="116"/>
                  </a:cubicBezTo>
                  <a:cubicBezTo>
                    <a:pt x="1628" y="116"/>
                    <a:pt x="1628" y="116"/>
                    <a:pt x="1628" y="116"/>
                  </a:cubicBezTo>
                  <a:lnTo>
                    <a:pt x="1628" y="109"/>
                  </a:lnTo>
                  <a:close/>
                  <a:moveTo>
                    <a:pt x="1526" y="109"/>
                  </a:moveTo>
                  <a:cubicBezTo>
                    <a:pt x="1515" y="107"/>
                    <a:pt x="1515" y="107"/>
                    <a:pt x="1515" y="107"/>
                  </a:cubicBezTo>
                  <a:cubicBezTo>
                    <a:pt x="1515" y="61"/>
                    <a:pt x="1515" y="61"/>
                    <a:pt x="1515" y="61"/>
                  </a:cubicBezTo>
                  <a:cubicBezTo>
                    <a:pt x="1553" y="116"/>
                    <a:pt x="1553" y="116"/>
                    <a:pt x="1553" y="116"/>
                  </a:cubicBezTo>
                  <a:cubicBezTo>
                    <a:pt x="1567" y="116"/>
                    <a:pt x="1567" y="116"/>
                    <a:pt x="1567" y="116"/>
                  </a:cubicBezTo>
                  <a:cubicBezTo>
                    <a:pt x="1567" y="48"/>
                    <a:pt x="1567" y="48"/>
                    <a:pt x="1567" y="48"/>
                  </a:cubicBezTo>
                  <a:cubicBezTo>
                    <a:pt x="1578" y="46"/>
                    <a:pt x="1578" y="46"/>
                    <a:pt x="1578" y="46"/>
                  </a:cubicBezTo>
                  <a:cubicBezTo>
                    <a:pt x="1578" y="39"/>
                    <a:pt x="1578" y="39"/>
                    <a:pt x="1578" y="39"/>
                  </a:cubicBezTo>
                  <a:cubicBezTo>
                    <a:pt x="1544" y="39"/>
                    <a:pt x="1544" y="39"/>
                    <a:pt x="1544" y="39"/>
                  </a:cubicBezTo>
                  <a:cubicBezTo>
                    <a:pt x="1544" y="46"/>
                    <a:pt x="1544" y="46"/>
                    <a:pt x="1544" y="46"/>
                  </a:cubicBezTo>
                  <a:cubicBezTo>
                    <a:pt x="1556" y="48"/>
                    <a:pt x="1556" y="48"/>
                    <a:pt x="1556" y="48"/>
                  </a:cubicBezTo>
                  <a:cubicBezTo>
                    <a:pt x="1556" y="91"/>
                    <a:pt x="1556" y="91"/>
                    <a:pt x="1556" y="91"/>
                  </a:cubicBezTo>
                  <a:cubicBezTo>
                    <a:pt x="1518" y="39"/>
                    <a:pt x="1518" y="39"/>
                    <a:pt x="1518" y="39"/>
                  </a:cubicBezTo>
                  <a:cubicBezTo>
                    <a:pt x="1492" y="39"/>
                    <a:pt x="1492" y="39"/>
                    <a:pt x="1492" y="39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503" y="48"/>
                    <a:pt x="1503" y="48"/>
                    <a:pt x="1503" y="48"/>
                  </a:cubicBezTo>
                  <a:cubicBezTo>
                    <a:pt x="1503" y="107"/>
                    <a:pt x="1503" y="107"/>
                    <a:pt x="1503" y="107"/>
                  </a:cubicBezTo>
                  <a:cubicBezTo>
                    <a:pt x="1492" y="109"/>
                    <a:pt x="1492" y="109"/>
                    <a:pt x="1492" y="109"/>
                  </a:cubicBezTo>
                  <a:cubicBezTo>
                    <a:pt x="1492" y="116"/>
                    <a:pt x="1492" y="116"/>
                    <a:pt x="1492" y="116"/>
                  </a:cubicBezTo>
                  <a:cubicBezTo>
                    <a:pt x="1526" y="116"/>
                    <a:pt x="1526" y="116"/>
                    <a:pt x="1526" y="116"/>
                  </a:cubicBezTo>
                  <a:lnTo>
                    <a:pt x="1526" y="109"/>
                  </a:lnTo>
                  <a:close/>
                  <a:moveTo>
                    <a:pt x="1400" y="76"/>
                  </a:moveTo>
                  <a:cubicBezTo>
                    <a:pt x="1400" y="86"/>
                    <a:pt x="1399" y="99"/>
                    <a:pt x="1407" y="107"/>
                  </a:cubicBezTo>
                  <a:cubicBezTo>
                    <a:pt x="1414" y="114"/>
                    <a:pt x="1424" y="117"/>
                    <a:pt x="1438" y="117"/>
                  </a:cubicBezTo>
                  <a:cubicBezTo>
                    <a:pt x="1451" y="117"/>
                    <a:pt x="1461" y="115"/>
                    <a:pt x="1466" y="109"/>
                  </a:cubicBezTo>
                  <a:cubicBezTo>
                    <a:pt x="1474" y="101"/>
                    <a:pt x="1475" y="94"/>
                    <a:pt x="1475" y="77"/>
                  </a:cubicBezTo>
                  <a:cubicBezTo>
                    <a:pt x="1475" y="27"/>
                    <a:pt x="1475" y="27"/>
                    <a:pt x="1475" y="27"/>
                  </a:cubicBezTo>
                  <a:cubicBezTo>
                    <a:pt x="1487" y="26"/>
                    <a:pt x="1487" y="26"/>
                    <a:pt x="1487" y="26"/>
                  </a:cubicBezTo>
                  <a:cubicBezTo>
                    <a:pt x="1487" y="18"/>
                    <a:pt x="1487" y="18"/>
                    <a:pt x="1487" y="18"/>
                  </a:cubicBezTo>
                  <a:cubicBezTo>
                    <a:pt x="1452" y="18"/>
                    <a:pt x="1452" y="18"/>
                    <a:pt x="1452" y="18"/>
                  </a:cubicBezTo>
                  <a:cubicBezTo>
                    <a:pt x="1452" y="26"/>
                    <a:pt x="1452" y="26"/>
                    <a:pt x="1452" y="26"/>
                  </a:cubicBezTo>
                  <a:cubicBezTo>
                    <a:pt x="1463" y="27"/>
                    <a:pt x="1463" y="27"/>
                    <a:pt x="1463" y="27"/>
                  </a:cubicBezTo>
                  <a:cubicBezTo>
                    <a:pt x="1463" y="84"/>
                    <a:pt x="1463" y="84"/>
                    <a:pt x="1463" y="84"/>
                  </a:cubicBezTo>
                  <a:cubicBezTo>
                    <a:pt x="1463" y="92"/>
                    <a:pt x="1461" y="97"/>
                    <a:pt x="1458" y="101"/>
                  </a:cubicBezTo>
                  <a:cubicBezTo>
                    <a:pt x="1454" y="105"/>
                    <a:pt x="1448" y="107"/>
                    <a:pt x="1441" y="107"/>
                  </a:cubicBezTo>
                  <a:cubicBezTo>
                    <a:pt x="1427" y="107"/>
                    <a:pt x="1418" y="100"/>
                    <a:pt x="1418" y="84"/>
                  </a:cubicBezTo>
                  <a:cubicBezTo>
                    <a:pt x="1418" y="27"/>
                    <a:pt x="1418" y="27"/>
                    <a:pt x="1418" y="27"/>
                  </a:cubicBezTo>
                  <a:cubicBezTo>
                    <a:pt x="1430" y="26"/>
                    <a:pt x="1430" y="26"/>
                    <a:pt x="1430" y="26"/>
                  </a:cubicBezTo>
                  <a:cubicBezTo>
                    <a:pt x="1430" y="18"/>
                    <a:pt x="1430" y="18"/>
                    <a:pt x="1430" y="18"/>
                  </a:cubicBezTo>
                  <a:cubicBezTo>
                    <a:pt x="1388" y="18"/>
                    <a:pt x="1388" y="18"/>
                    <a:pt x="1388" y="18"/>
                  </a:cubicBezTo>
                  <a:cubicBezTo>
                    <a:pt x="1388" y="26"/>
                    <a:pt x="1388" y="26"/>
                    <a:pt x="1388" y="26"/>
                  </a:cubicBezTo>
                  <a:cubicBezTo>
                    <a:pt x="1400" y="27"/>
                    <a:pt x="1400" y="27"/>
                    <a:pt x="1400" y="27"/>
                  </a:cubicBezTo>
                  <a:lnTo>
                    <a:pt x="1400" y="76"/>
                  </a:lnTo>
                  <a:close/>
                  <a:moveTo>
                    <a:pt x="1671" y="116"/>
                  </a:moveTo>
                  <a:cubicBezTo>
                    <a:pt x="1687" y="116"/>
                    <a:pt x="1687" y="116"/>
                    <a:pt x="1687" y="116"/>
                  </a:cubicBezTo>
                  <a:cubicBezTo>
                    <a:pt x="1713" y="48"/>
                    <a:pt x="1713" y="48"/>
                    <a:pt x="1713" y="48"/>
                  </a:cubicBezTo>
                  <a:cubicBezTo>
                    <a:pt x="1724" y="46"/>
                    <a:pt x="1724" y="46"/>
                    <a:pt x="1724" y="46"/>
                  </a:cubicBezTo>
                  <a:cubicBezTo>
                    <a:pt x="1724" y="39"/>
                    <a:pt x="1724" y="39"/>
                    <a:pt x="1724" y="39"/>
                  </a:cubicBezTo>
                  <a:cubicBezTo>
                    <a:pt x="1690" y="39"/>
                    <a:pt x="1690" y="39"/>
                    <a:pt x="1690" y="39"/>
                  </a:cubicBezTo>
                  <a:cubicBezTo>
                    <a:pt x="1690" y="46"/>
                    <a:pt x="1690" y="46"/>
                    <a:pt x="1690" y="46"/>
                  </a:cubicBezTo>
                  <a:cubicBezTo>
                    <a:pt x="1701" y="48"/>
                    <a:pt x="1701" y="48"/>
                    <a:pt x="1701" y="48"/>
                  </a:cubicBezTo>
                  <a:cubicBezTo>
                    <a:pt x="1682" y="100"/>
                    <a:pt x="1682" y="100"/>
                    <a:pt x="1682" y="100"/>
                  </a:cubicBezTo>
                  <a:cubicBezTo>
                    <a:pt x="1663" y="48"/>
                    <a:pt x="1663" y="48"/>
                    <a:pt x="1663" y="48"/>
                  </a:cubicBezTo>
                  <a:cubicBezTo>
                    <a:pt x="1674" y="46"/>
                    <a:pt x="1674" y="46"/>
                    <a:pt x="1674" y="46"/>
                  </a:cubicBezTo>
                  <a:cubicBezTo>
                    <a:pt x="1674" y="39"/>
                    <a:pt x="1674" y="39"/>
                    <a:pt x="1674" y="39"/>
                  </a:cubicBezTo>
                  <a:cubicBezTo>
                    <a:pt x="1634" y="39"/>
                    <a:pt x="1634" y="39"/>
                    <a:pt x="1634" y="39"/>
                  </a:cubicBezTo>
                  <a:cubicBezTo>
                    <a:pt x="1634" y="46"/>
                    <a:pt x="1634" y="46"/>
                    <a:pt x="1634" y="46"/>
                  </a:cubicBezTo>
                  <a:cubicBezTo>
                    <a:pt x="1645" y="48"/>
                    <a:pt x="1645" y="48"/>
                    <a:pt x="1645" y="48"/>
                  </a:cubicBezTo>
                  <a:lnTo>
                    <a:pt x="1671" y="116"/>
                  </a:lnTo>
                  <a:close/>
                  <a:moveTo>
                    <a:pt x="2003" y="109"/>
                  </a:moveTo>
                  <a:cubicBezTo>
                    <a:pt x="1992" y="107"/>
                    <a:pt x="1992" y="107"/>
                    <a:pt x="1992" y="107"/>
                  </a:cubicBezTo>
                  <a:cubicBezTo>
                    <a:pt x="1992" y="48"/>
                    <a:pt x="1992" y="48"/>
                    <a:pt x="1992" y="48"/>
                  </a:cubicBezTo>
                  <a:cubicBezTo>
                    <a:pt x="2003" y="46"/>
                    <a:pt x="2003" y="46"/>
                    <a:pt x="2003" y="46"/>
                  </a:cubicBezTo>
                  <a:cubicBezTo>
                    <a:pt x="2003" y="39"/>
                    <a:pt x="2003" y="39"/>
                    <a:pt x="2003" y="39"/>
                  </a:cubicBezTo>
                  <a:cubicBezTo>
                    <a:pt x="1963" y="39"/>
                    <a:pt x="1963" y="39"/>
                    <a:pt x="1963" y="39"/>
                  </a:cubicBezTo>
                  <a:cubicBezTo>
                    <a:pt x="1963" y="46"/>
                    <a:pt x="1963" y="46"/>
                    <a:pt x="1963" y="46"/>
                  </a:cubicBezTo>
                  <a:cubicBezTo>
                    <a:pt x="1974" y="48"/>
                    <a:pt x="1974" y="48"/>
                    <a:pt x="1974" y="48"/>
                  </a:cubicBezTo>
                  <a:cubicBezTo>
                    <a:pt x="1974" y="107"/>
                    <a:pt x="1974" y="107"/>
                    <a:pt x="1974" y="107"/>
                  </a:cubicBezTo>
                  <a:cubicBezTo>
                    <a:pt x="1963" y="109"/>
                    <a:pt x="1963" y="109"/>
                    <a:pt x="1963" y="109"/>
                  </a:cubicBezTo>
                  <a:cubicBezTo>
                    <a:pt x="1963" y="116"/>
                    <a:pt x="1963" y="116"/>
                    <a:pt x="1963" y="116"/>
                  </a:cubicBezTo>
                  <a:cubicBezTo>
                    <a:pt x="2003" y="116"/>
                    <a:pt x="2003" y="116"/>
                    <a:pt x="2003" y="116"/>
                  </a:cubicBezTo>
                  <a:lnTo>
                    <a:pt x="2003" y="109"/>
                  </a:lnTo>
                  <a:close/>
                  <a:moveTo>
                    <a:pt x="2021" y="49"/>
                  </a:moveTo>
                  <a:cubicBezTo>
                    <a:pt x="2037" y="49"/>
                    <a:pt x="2037" y="49"/>
                    <a:pt x="2037" y="49"/>
                  </a:cubicBezTo>
                  <a:cubicBezTo>
                    <a:pt x="2037" y="107"/>
                    <a:pt x="2037" y="107"/>
                    <a:pt x="2037" y="107"/>
                  </a:cubicBezTo>
                  <a:cubicBezTo>
                    <a:pt x="2026" y="109"/>
                    <a:pt x="2026" y="109"/>
                    <a:pt x="2026" y="109"/>
                  </a:cubicBezTo>
                  <a:cubicBezTo>
                    <a:pt x="2026" y="116"/>
                    <a:pt x="2026" y="116"/>
                    <a:pt x="2026" y="116"/>
                  </a:cubicBezTo>
                  <a:cubicBezTo>
                    <a:pt x="2066" y="116"/>
                    <a:pt x="2066" y="116"/>
                    <a:pt x="2066" y="116"/>
                  </a:cubicBezTo>
                  <a:cubicBezTo>
                    <a:pt x="2066" y="109"/>
                    <a:pt x="2066" y="109"/>
                    <a:pt x="2066" y="109"/>
                  </a:cubicBezTo>
                  <a:cubicBezTo>
                    <a:pt x="2055" y="107"/>
                    <a:pt x="2055" y="107"/>
                    <a:pt x="2055" y="107"/>
                  </a:cubicBezTo>
                  <a:cubicBezTo>
                    <a:pt x="2055" y="49"/>
                    <a:pt x="2055" y="49"/>
                    <a:pt x="2055" y="49"/>
                  </a:cubicBezTo>
                  <a:cubicBezTo>
                    <a:pt x="2072" y="49"/>
                    <a:pt x="2072" y="49"/>
                    <a:pt x="2072" y="49"/>
                  </a:cubicBezTo>
                  <a:cubicBezTo>
                    <a:pt x="2074" y="60"/>
                    <a:pt x="2074" y="60"/>
                    <a:pt x="2074" y="60"/>
                  </a:cubicBezTo>
                  <a:cubicBezTo>
                    <a:pt x="2081" y="60"/>
                    <a:pt x="2081" y="60"/>
                    <a:pt x="2081" y="60"/>
                  </a:cubicBezTo>
                  <a:cubicBezTo>
                    <a:pt x="2081" y="39"/>
                    <a:pt x="2081" y="39"/>
                    <a:pt x="2081" y="39"/>
                  </a:cubicBezTo>
                  <a:cubicBezTo>
                    <a:pt x="2011" y="39"/>
                    <a:pt x="2011" y="39"/>
                    <a:pt x="2011" y="39"/>
                  </a:cubicBezTo>
                  <a:cubicBezTo>
                    <a:pt x="2011" y="60"/>
                    <a:pt x="2011" y="60"/>
                    <a:pt x="2011" y="60"/>
                  </a:cubicBezTo>
                  <a:cubicBezTo>
                    <a:pt x="2019" y="60"/>
                    <a:pt x="2019" y="60"/>
                    <a:pt x="2019" y="60"/>
                  </a:cubicBezTo>
                  <a:lnTo>
                    <a:pt x="2021" y="49"/>
                  </a:lnTo>
                  <a:close/>
                  <a:moveTo>
                    <a:pt x="2122" y="82"/>
                  </a:moveTo>
                  <a:cubicBezTo>
                    <a:pt x="2122" y="107"/>
                    <a:pt x="2122" y="107"/>
                    <a:pt x="2122" y="107"/>
                  </a:cubicBezTo>
                  <a:cubicBezTo>
                    <a:pt x="2110" y="109"/>
                    <a:pt x="2110" y="109"/>
                    <a:pt x="2110" y="109"/>
                  </a:cubicBezTo>
                  <a:cubicBezTo>
                    <a:pt x="2110" y="116"/>
                    <a:pt x="2110" y="116"/>
                    <a:pt x="2110" y="116"/>
                  </a:cubicBezTo>
                  <a:cubicBezTo>
                    <a:pt x="2150" y="116"/>
                    <a:pt x="2150" y="116"/>
                    <a:pt x="2150" y="116"/>
                  </a:cubicBezTo>
                  <a:cubicBezTo>
                    <a:pt x="2150" y="109"/>
                    <a:pt x="2150" y="109"/>
                    <a:pt x="2150" y="109"/>
                  </a:cubicBezTo>
                  <a:cubicBezTo>
                    <a:pt x="2139" y="107"/>
                    <a:pt x="2139" y="107"/>
                    <a:pt x="2139" y="107"/>
                  </a:cubicBezTo>
                  <a:cubicBezTo>
                    <a:pt x="2139" y="82"/>
                    <a:pt x="2139" y="82"/>
                    <a:pt x="2139" y="82"/>
                  </a:cubicBezTo>
                  <a:cubicBezTo>
                    <a:pt x="2161" y="48"/>
                    <a:pt x="2161" y="48"/>
                    <a:pt x="2161" y="48"/>
                  </a:cubicBezTo>
                  <a:cubicBezTo>
                    <a:pt x="2172" y="46"/>
                    <a:pt x="2172" y="46"/>
                    <a:pt x="2172" y="46"/>
                  </a:cubicBezTo>
                  <a:cubicBezTo>
                    <a:pt x="2172" y="39"/>
                    <a:pt x="2172" y="39"/>
                    <a:pt x="2172" y="39"/>
                  </a:cubicBezTo>
                  <a:cubicBezTo>
                    <a:pt x="2138" y="39"/>
                    <a:pt x="2138" y="39"/>
                    <a:pt x="2138" y="39"/>
                  </a:cubicBezTo>
                  <a:cubicBezTo>
                    <a:pt x="2138" y="46"/>
                    <a:pt x="2138" y="46"/>
                    <a:pt x="2138" y="46"/>
                  </a:cubicBezTo>
                  <a:cubicBezTo>
                    <a:pt x="2149" y="48"/>
                    <a:pt x="2149" y="48"/>
                    <a:pt x="2149" y="48"/>
                  </a:cubicBezTo>
                  <a:cubicBezTo>
                    <a:pt x="2133" y="73"/>
                    <a:pt x="2133" y="73"/>
                    <a:pt x="2133" y="73"/>
                  </a:cubicBezTo>
                  <a:cubicBezTo>
                    <a:pt x="2118" y="48"/>
                    <a:pt x="2118" y="48"/>
                    <a:pt x="2118" y="48"/>
                  </a:cubicBezTo>
                  <a:cubicBezTo>
                    <a:pt x="2129" y="46"/>
                    <a:pt x="2129" y="46"/>
                    <a:pt x="2129" y="46"/>
                  </a:cubicBezTo>
                  <a:cubicBezTo>
                    <a:pt x="2129" y="39"/>
                    <a:pt x="2129" y="39"/>
                    <a:pt x="2129" y="39"/>
                  </a:cubicBezTo>
                  <a:cubicBezTo>
                    <a:pt x="2088" y="39"/>
                    <a:pt x="2088" y="39"/>
                    <a:pt x="2088" y="39"/>
                  </a:cubicBezTo>
                  <a:cubicBezTo>
                    <a:pt x="2088" y="46"/>
                    <a:pt x="2088" y="46"/>
                    <a:pt x="2088" y="46"/>
                  </a:cubicBezTo>
                  <a:cubicBezTo>
                    <a:pt x="2099" y="48"/>
                    <a:pt x="2099" y="48"/>
                    <a:pt x="2099" y="48"/>
                  </a:cubicBezTo>
                  <a:lnTo>
                    <a:pt x="2122" y="82"/>
                  </a:lnTo>
                  <a:close/>
                  <a:moveTo>
                    <a:pt x="1953" y="94"/>
                  </a:moveTo>
                  <a:cubicBezTo>
                    <a:pt x="1953" y="63"/>
                    <a:pt x="1913" y="75"/>
                    <a:pt x="1913" y="58"/>
                  </a:cubicBezTo>
                  <a:cubicBezTo>
                    <a:pt x="1913" y="50"/>
                    <a:pt x="1919" y="48"/>
                    <a:pt x="1926" y="48"/>
                  </a:cubicBezTo>
                  <a:cubicBezTo>
                    <a:pt x="1933" y="48"/>
                    <a:pt x="1939" y="49"/>
                    <a:pt x="1939" y="49"/>
                  </a:cubicBezTo>
                  <a:cubicBezTo>
                    <a:pt x="1941" y="61"/>
                    <a:pt x="1941" y="61"/>
                    <a:pt x="1941" y="61"/>
                  </a:cubicBezTo>
                  <a:cubicBezTo>
                    <a:pt x="1949" y="61"/>
                    <a:pt x="1949" y="61"/>
                    <a:pt x="1949" y="61"/>
                  </a:cubicBezTo>
                  <a:cubicBezTo>
                    <a:pt x="1949" y="42"/>
                    <a:pt x="1949" y="42"/>
                    <a:pt x="1949" y="42"/>
                  </a:cubicBezTo>
                  <a:cubicBezTo>
                    <a:pt x="1941" y="40"/>
                    <a:pt x="1933" y="38"/>
                    <a:pt x="1924" y="38"/>
                  </a:cubicBezTo>
                  <a:cubicBezTo>
                    <a:pt x="1905" y="38"/>
                    <a:pt x="1896" y="46"/>
                    <a:pt x="1896" y="60"/>
                  </a:cubicBezTo>
                  <a:cubicBezTo>
                    <a:pt x="1896" y="79"/>
                    <a:pt x="1914" y="81"/>
                    <a:pt x="1928" y="86"/>
                  </a:cubicBezTo>
                  <a:cubicBezTo>
                    <a:pt x="1933" y="87"/>
                    <a:pt x="1936" y="89"/>
                    <a:pt x="1936" y="95"/>
                  </a:cubicBezTo>
                  <a:cubicBezTo>
                    <a:pt x="1936" y="104"/>
                    <a:pt x="1929" y="107"/>
                    <a:pt x="1920" y="107"/>
                  </a:cubicBezTo>
                  <a:cubicBezTo>
                    <a:pt x="1911" y="107"/>
                    <a:pt x="1905" y="105"/>
                    <a:pt x="1905" y="105"/>
                  </a:cubicBezTo>
                  <a:cubicBezTo>
                    <a:pt x="1903" y="92"/>
                    <a:pt x="1903" y="92"/>
                    <a:pt x="1903" y="92"/>
                  </a:cubicBezTo>
                  <a:cubicBezTo>
                    <a:pt x="1896" y="92"/>
                    <a:pt x="1896" y="92"/>
                    <a:pt x="1896" y="92"/>
                  </a:cubicBezTo>
                  <a:cubicBezTo>
                    <a:pt x="1896" y="112"/>
                    <a:pt x="1896" y="112"/>
                    <a:pt x="1896" y="112"/>
                  </a:cubicBezTo>
                  <a:cubicBezTo>
                    <a:pt x="1896" y="112"/>
                    <a:pt x="1908" y="117"/>
                    <a:pt x="1922" y="117"/>
                  </a:cubicBezTo>
                  <a:cubicBezTo>
                    <a:pt x="1942" y="117"/>
                    <a:pt x="1953" y="109"/>
                    <a:pt x="1953" y="94"/>
                  </a:cubicBezTo>
                  <a:close/>
                  <a:moveTo>
                    <a:pt x="1847" y="109"/>
                  </a:moveTo>
                  <a:cubicBezTo>
                    <a:pt x="1836" y="107"/>
                    <a:pt x="1836" y="107"/>
                    <a:pt x="1836" y="107"/>
                  </a:cubicBezTo>
                  <a:cubicBezTo>
                    <a:pt x="1836" y="81"/>
                    <a:pt x="1836" y="81"/>
                    <a:pt x="1836" y="81"/>
                  </a:cubicBezTo>
                  <a:cubicBezTo>
                    <a:pt x="1838" y="81"/>
                    <a:pt x="1838" y="81"/>
                    <a:pt x="1838" y="81"/>
                  </a:cubicBezTo>
                  <a:cubicBezTo>
                    <a:pt x="1848" y="81"/>
                    <a:pt x="1851" y="86"/>
                    <a:pt x="1855" y="98"/>
                  </a:cubicBezTo>
                  <a:cubicBezTo>
                    <a:pt x="1863" y="116"/>
                    <a:pt x="1863" y="116"/>
                    <a:pt x="1863" y="116"/>
                  </a:cubicBezTo>
                  <a:cubicBezTo>
                    <a:pt x="1887" y="116"/>
                    <a:pt x="1887" y="116"/>
                    <a:pt x="1887" y="116"/>
                  </a:cubicBezTo>
                  <a:cubicBezTo>
                    <a:pt x="1887" y="109"/>
                    <a:pt x="1887" y="109"/>
                    <a:pt x="1887" y="109"/>
                  </a:cubicBezTo>
                  <a:cubicBezTo>
                    <a:pt x="1876" y="107"/>
                    <a:pt x="1876" y="107"/>
                    <a:pt x="1876" y="107"/>
                  </a:cubicBezTo>
                  <a:cubicBezTo>
                    <a:pt x="1873" y="99"/>
                    <a:pt x="1868" y="84"/>
                    <a:pt x="1861" y="79"/>
                  </a:cubicBezTo>
                  <a:cubicBezTo>
                    <a:pt x="1869" y="76"/>
                    <a:pt x="1875" y="68"/>
                    <a:pt x="1875" y="59"/>
                  </a:cubicBezTo>
                  <a:cubicBezTo>
                    <a:pt x="1875" y="54"/>
                    <a:pt x="1873" y="49"/>
                    <a:pt x="1869" y="45"/>
                  </a:cubicBezTo>
                  <a:cubicBezTo>
                    <a:pt x="1863" y="40"/>
                    <a:pt x="1854" y="39"/>
                    <a:pt x="1846" y="39"/>
                  </a:cubicBezTo>
                  <a:cubicBezTo>
                    <a:pt x="1807" y="39"/>
                    <a:pt x="1807" y="39"/>
                    <a:pt x="1807" y="39"/>
                  </a:cubicBezTo>
                  <a:cubicBezTo>
                    <a:pt x="1807" y="46"/>
                    <a:pt x="1807" y="46"/>
                    <a:pt x="1807" y="46"/>
                  </a:cubicBezTo>
                  <a:cubicBezTo>
                    <a:pt x="1819" y="48"/>
                    <a:pt x="1819" y="48"/>
                    <a:pt x="1819" y="48"/>
                  </a:cubicBezTo>
                  <a:cubicBezTo>
                    <a:pt x="1819" y="107"/>
                    <a:pt x="1819" y="107"/>
                    <a:pt x="1819" y="107"/>
                  </a:cubicBezTo>
                  <a:cubicBezTo>
                    <a:pt x="1807" y="109"/>
                    <a:pt x="1807" y="109"/>
                    <a:pt x="1807" y="109"/>
                  </a:cubicBezTo>
                  <a:cubicBezTo>
                    <a:pt x="1807" y="116"/>
                    <a:pt x="1807" y="116"/>
                    <a:pt x="1807" y="116"/>
                  </a:cubicBezTo>
                  <a:cubicBezTo>
                    <a:pt x="1847" y="116"/>
                    <a:pt x="1847" y="116"/>
                    <a:pt x="1847" y="116"/>
                  </a:cubicBezTo>
                  <a:lnTo>
                    <a:pt x="1847" y="109"/>
                  </a:lnTo>
                  <a:close/>
                  <a:moveTo>
                    <a:pt x="1836" y="48"/>
                  </a:moveTo>
                  <a:cubicBezTo>
                    <a:pt x="1841" y="48"/>
                    <a:pt x="1841" y="48"/>
                    <a:pt x="1841" y="48"/>
                  </a:cubicBezTo>
                  <a:cubicBezTo>
                    <a:pt x="1845" y="48"/>
                    <a:pt x="1852" y="48"/>
                    <a:pt x="1854" y="51"/>
                  </a:cubicBezTo>
                  <a:cubicBezTo>
                    <a:pt x="1857" y="53"/>
                    <a:pt x="1858" y="57"/>
                    <a:pt x="1858" y="60"/>
                  </a:cubicBezTo>
                  <a:cubicBezTo>
                    <a:pt x="1858" y="63"/>
                    <a:pt x="1857" y="66"/>
                    <a:pt x="1855" y="69"/>
                  </a:cubicBezTo>
                  <a:cubicBezTo>
                    <a:pt x="1851" y="73"/>
                    <a:pt x="1844" y="73"/>
                    <a:pt x="1839" y="73"/>
                  </a:cubicBezTo>
                  <a:cubicBezTo>
                    <a:pt x="1836" y="73"/>
                    <a:pt x="1836" y="73"/>
                    <a:pt x="1836" y="73"/>
                  </a:cubicBezTo>
                  <a:lnTo>
                    <a:pt x="1836" y="48"/>
                  </a:lnTo>
                  <a:close/>
                  <a:moveTo>
                    <a:pt x="1796" y="95"/>
                  </a:moveTo>
                  <a:cubicBezTo>
                    <a:pt x="1788" y="95"/>
                    <a:pt x="1788" y="95"/>
                    <a:pt x="1788" y="95"/>
                  </a:cubicBezTo>
                  <a:cubicBezTo>
                    <a:pt x="1787" y="106"/>
                    <a:pt x="1787" y="106"/>
                    <a:pt x="1787" y="106"/>
                  </a:cubicBezTo>
                  <a:cubicBezTo>
                    <a:pt x="1759" y="106"/>
                    <a:pt x="1759" y="106"/>
                    <a:pt x="1759" y="106"/>
                  </a:cubicBezTo>
                  <a:cubicBezTo>
                    <a:pt x="1759" y="80"/>
                    <a:pt x="1759" y="80"/>
                    <a:pt x="1759" y="80"/>
                  </a:cubicBezTo>
                  <a:cubicBezTo>
                    <a:pt x="1776" y="80"/>
                    <a:pt x="1776" y="80"/>
                    <a:pt x="1776" y="80"/>
                  </a:cubicBezTo>
                  <a:cubicBezTo>
                    <a:pt x="1778" y="90"/>
                    <a:pt x="1778" y="90"/>
                    <a:pt x="1778" y="90"/>
                  </a:cubicBezTo>
                  <a:cubicBezTo>
                    <a:pt x="1784" y="90"/>
                    <a:pt x="1784" y="90"/>
                    <a:pt x="1784" y="90"/>
                  </a:cubicBezTo>
                  <a:cubicBezTo>
                    <a:pt x="1784" y="61"/>
                    <a:pt x="1784" y="61"/>
                    <a:pt x="1784" y="61"/>
                  </a:cubicBezTo>
                  <a:cubicBezTo>
                    <a:pt x="1778" y="61"/>
                    <a:pt x="1778" y="61"/>
                    <a:pt x="1778" y="61"/>
                  </a:cubicBezTo>
                  <a:cubicBezTo>
                    <a:pt x="1776" y="71"/>
                    <a:pt x="1776" y="71"/>
                    <a:pt x="1776" y="71"/>
                  </a:cubicBezTo>
                  <a:cubicBezTo>
                    <a:pt x="1759" y="71"/>
                    <a:pt x="1759" y="71"/>
                    <a:pt x="1759" y="71"/>
                  </a:cubicBezTo>
                  <a:cubicBezTo>
                    <a:pt x="1759" y="49"/>
                    <a:pt x="1759" y="49"/>
                    <a:pt x="1759" y="49"/>
                  </a:cubicBezTo>
                  <a:cubicBezTo>
                    <a:pt x="1787" y="49"/>
                    <a:pt x="1787" y="49"/>
                    <a:pt x="1787" y="49"/>
                  </a:cubicBezTo>
                  <a:cubicBezTo>
                    <a:pt x="1788" y="59"/>
                    <a:pt x="1788" y="59"/>
                    <a:pt x="1788" y="59"/>
                  </a:cubicBezTo>
                  <a:cubicBezTo>
                    <a:pt x="1796" y="59"/>
                    <a:pt x="1796" y="59"/>
                    <a:pt x="1796" y="59"/>
                  </a:cubicBezTo>
                  <a:cubicBezTo>
                    <a:pt x="1796" y="39"/>
                    <a:pt x="1796" y="39"/>
                    <a:pt x="1796" y="39"/>
                  </a:cubicBezTo>
                  <a:cubicBezTo>
                    <a:pt x="1730" y="39"/>
                    <a:pt x="1730" y="39"/>
                    <a:pt x="1730" y="39"/>
                  </a:cubicBezTo>
                  <a:cubicBezTo>
                    <a:pt x="1730" y="46"/>
                    <a:pt x="1730" y="46"/>
                    <a:pt x="1730" y="46"/>
                  </a:cubicBezTo>
                  <a:cubicBezTo>
                    <a:pt x="1741" y="48"/>
                    <a:pt x="1741" y="48"/>
                    <a:pt x="1741" y="48"/>
                  </a:cubicBezTo>
                  <a:cubicBezTo>
                    <a:pt x="1741" y="107"/>
                    <a:pt x="1741" y="107"/>
                    <a:pt x="1741" y="107"/>
                  </a:cubicBezTo>
                  <a:cubicBezTo>
                    <a:pt x="1730" y="109"/>
                    <a:pt x="1730" y="109"/>
                    <a:pt x="1730" y="109"/>
                  </a:cubicBezTo>
                  <a:cubicBezTo>
                    <a:pt x="1730" y="116"/>
                    <a:pt x="1730" y="116"/>
                    <a:pt x="1730" y="116"/>
                  </a:cubicBezTo>
                  <a:cubicBezTo>
                    <a:pt x="1796" y="116"/>
                    <a:pt x="1796" y="116"/>
                    <a:pt x="1796" y="116"/>
                  </a:cubicBezTo>
                  <a:lnTo>
                    <a:pt x="1796" y="95"/>
                  </a:lnTo>
                  <a:close/>
                  <a:moveTo>
                    <a:pt x="1342" y="95"/>
                  </a:moveTo>
                  <a:cubicBezTo>
                    <a:pt x="1335" y="95"/>
                    <a:pt x="1335" y="95"/>
                    <a:pt x="1335" y="95"/>
                  </a:cubicBezTo>
                  <a:cubicBezTo>
                    <a:pt x="1333" y="106"/>
                    <a:pt x="1333" y="106"/>
                    <a:pt x="1333" y="106"/>
                  </a:cubicBezTo>
                  <a:cubicBezTo>
                    <a:pt x="1305" y="106"/>
                    <a:pt x="1305" y="106"/>
                    <a:pt x="1305" y="106"/>
                  </a:cubicBezTo>
                  <a:cubicBezTo>
                    <a:pt x="1305" y="80"/>
                    <a:pt x="1305" y="80"/>
                    <a:pt x="1305" y="80"/>
                  </a:cubicBezTo>
                  <a:cubicBezTo>
                    <a:pt x="1323" y="80"/>
                    <a:pt x="1323" y="80"/>
                    <a:pt x="1323" y="80"/>
                  </a:cubicBezTo>
                  <a:cubicBezTo>
                    <a:pt x="1325" y="90"/>
                    <a:pt x="1325" y="90"/>
                    <a:pt x="1325" y="90"/>
                  </a:cubicBezTo>
                  <a:cubicBezTo>
                    <a:pt x="1331" y="90"/>
                    <a:pt x="1331" y="90"/>
                    <a:pt x="1331" y="90"/>
                  </a:cubicBezTo>
                  <a:cubicBezTo>
                    <a:pt x="1331" y="61"/>
                    <a:pt x="1331" y="61"/>
                    <a:pt x="1331" y="61"/>
                  </a:cubicBezTo>
                  <a:cubicBezTo>
                    <a:pt x="1325" y="61"/>
                    <a:pt x="1325" y="61"/>
                    <a:pt x="1325" y="61"/>
                  </a:cubicBezTo>
                  <a:cubicBezTo>
                    <a:pt x="1323" y="71"/>
                    <a:pt x="1323" y="71"/>
                    <a:pt x="1323" y="71"/>
                  </a:cubicBezTo>
                  <a:cubicBezTo>
                    <a:pt x="1305" y="71"/>
                    <a:pt x="1305" y="71"/>
                    <a:pt x="1305" y="71"/>
                  </a:cubicBezTo>
                  <a:cubicBezTo>
                    <a:pt x="1305" y="49"/>
                    <a:pt x="1305" y="49"/>
                    <a:pt x="1305" y="49"/>
                  </a:cubicBezTo>
                  <a:cubicBezTo>
                    <a:pt x="1333" y="49"/>
                    <a:pt x="1333" y="49"/>
                    <a:pt x="1333" y="49"/>
                  </a:cubicBezTo>
                  <a:cubicBezTo>
                    <a:pt x="1335" y="59"/>
                    <a:pt x="1335" y="59"/>
                    <a:pt x="1335" y="59"/>
                  </a:cubicBezTo>
                  <a:cubicBezTo>
                    <a:pt x="1342" y="59"/>
                    <a:pt x="1342" y="59"/>
                    <a:pt x="1342" y="59"/>
                  </a:cubicBezTo>
                  <a:cubicBezTo>
                    <a:pt x="1342" y="39"/>
                    <a:pt x="1342" y="39"/>
                    <a:pt x="1342" y="39"/>
                  </a:cubicBezTo>
                  <a:cubicBezTo>
                    <a:pt x="1277" y="39"/>
                    <a:pt x="1277" y="39"/>
                    <a:pt x="1277" y="39"/>
                  </a:cubicBezTo>
                  <a:cubicBezTo>
                    <a:pt x="1277" y="46"/>
                    <a:pt x="1277" y="46"/>
                    <a:pt x="1277" y="46"/>
                  </a:cubicBezTo>
                  <a:cubicBezTo>
                    <a:pt x="1288" y="48"/>
                    <a:pt x="1288" y="48"/>
                    <a:pt x="1288" y="48"/>
                  </a:cubicBezTo>
                  <a:cubicBezTo>
                    <a:pt x="1288" y="107"/>
                    <a:pt x="1288" y="107"/>
                    <a:pt x="1288" y="107"/>
                  </a:cubicBezTo>
                  <a:cubicBezTo>
                    <a:pt x="1277" y="109"/>
                    <a:pt x="1277" y="109"/>
                    <a:pt x="1277" y="109"/>
                  </a:cubicBezTo>
                  <a:cubicBezTo>
                    <a:pt x="1277" y="116"/>
                    <a:pt x="1277" y="116"/>
                    <a:pt x="1277" y="116"/>
                  </a:cubicBezTo>
                  <a:cubicBezTo>
                    <a:pt x="1342" y="116"/>
                    <a:pt x="1342" y="116"/>
                    <a:pt x="1342" y="116"/>
                  </a:cubicBezTo>
                  <a:lnTo>
                    <a:pt x="1342" y="95"/>
                  </a:lnTo>
                  <a:close/>
                  <a:moveTo>
                    <a:pt x="566" y="95"/>
                  </a:moveTo>
                  <a:cubicBezTo>
                    <a:pt x="559" y="95"/>
                    <a:pt x="559" y="95"/>
                    <a:pt x="559" y="95"/>
                  </a:cubicBezTo>
                  <a:cubicBezTo>
                    <a:pt x="557" y="106"/>
                    <a:pt x="557" y="106"/>
                    <a:pt x="557" y="106"/>
                  </a:cubicBezTo>
                  <a:cubicBezTo>
                    <a:pt x="529" y="106"/>
                    <a:pt x="529" y="106"/>
                    <a:pt x="529" y="106"/>
                  </a:cubicBezTo>
                  <a:cubicBezTo>
                    <a:pt x="529" y="80"/>
                    <a:pt x="529" y="80"/>
                    <a:pt x="529" y="80"/>
                  </a:cubicBezTo>
                  <a:cubicBezTo>
                    <a:pt x="546" y="80"/>
                    <a:pt x="546" y="80"/>
                    <a:pt x="546" y="80"/>
                  </a:cubicBezTo>
                  <a:cubicBezTo>
                    <a:pt x="548" y="90"/>
                    <a:pt x="548" y="90"/>
                    <a:pt x="548" y="90"/>
                  </a:cubicBezTo>
                  <a:cubicBezTo>
                    <a:pt x="555" y="90"/>
                    <a:pt x="555" y="90"/>
                    <a:pt x="555" y="90"/>
                  </a:cubicBezTo>
                  <a:cubicBezTo>
                    <a:pt x="555" y="61"/>
                    <a:pt x="555" y="61"/>
                    <a:pt x="555" y="61"/>
                  </a:cubicBezTo>
                  <a:cubicBezTo>
                    <a:pt x="548" y="61"/>
                    <a:pt x="548" y="61"/>
                    <a:pt x="548" y="61"/>
                  </a:cubicBezTo>
                  <a:cubicBezTo>
                    <a:pt x="546" y="71"/>
                    <a:pt x="546" y="71"/>
                    <a:pt x="546" y="71"/>
                  </a:cubicBezTo>
                  <a:cubicBezTo>
                    <a:pt x="529" y="71"/>
                    <a:pt x="529" y="71"/>
                    <a:pt x="529" y="71"/>
                  </a:cubicBezTo>
                  <a:cubicBezTo>
                    <a:pt x="529" y="49"/>
                    <a:pt x="529" y="49"/>
                    <a:pt x="529" y="49"/>
                  </a:cubicBezTo>
                  <a:cubicBezTo>
                    <a:pt x="557" y="49"/>
                    <a:pt x="557" y="49"/>
                    <a:pt x="557" y="49"/>
                  </a:cubicBezTo>
                  <a:cubicBezTo>
                    <a:pt x="559" y="59"/>
                    <a:pt x="559" y="59"/>
                    <a:pt x="559" y="59"/>
                  </a:cubicBezTo>
                  <a:cubicBezTo>
                    <a:pt x="566" y="59"/>
                    <a:pt x="566" y="59"/>
                    <a:pt x="566" y="59"/>
                  </a:cubicBezTo>
                  <a:cubicBezTo>
                    <a:pt x="566" y="39"/>
                    <a:pt x="566" y="39"/>
                    <a:pt x="566" y="39"/>
                  </a:cubicBezTo>
                  <a:cubicBezTo>
                    <a:pt x="500" y="39"/>
                    <a:pt x="500" y="39"/>
                    <a:pt x="500" y="39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11" y="48"/>
                    <a:pt x="511" y="48"/>
                    <a:pt x="511" y="48"/>
                  </a:cubicBezTo>
                  <a:cubicBezTo>
                    <a:pt x="511" y="107"/>
                    <a:pt x="511" y="107"/>
                    <a:pt x="511" y="107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16"/>
                    <a:pt x="500" y="116"/>
                    <a:pt x="500" y="116"/>
                  </a:cubicBezTo>
                  <a:cubicBezTo>
                    <a:pt x="566" y="116"/>
                    <a:pt x="566" y="116"/>
                    <a:pt x="566" y="116"/>
                  </a:cubicBezTo>
                  <a:lnTo>
                    <a:pt x="566" y="95"/>
                  </a:lnTo>
                  <a:close/>
                  <a:moveTo>
                    <a:pt x="659" y="117"/>
                  </a:moveTo>
                  <a:cubicBezTo>
                    <a:pt x="689" y="117"/>
                    <a:pt x="702" y="100"/>
                    <a:pt x="702" y="67"/>
                  </a:cubicBezTo>
                  <a:cubicBezTo>
                    <a:pt x="702" y="34"/>
                    <a:pt x="689" y="16"/>
                    <a:pt x="659" y="16"/>
                  </a:cubicBezTo>
                  <a:cubicBezTo>
                    <a:pt x="629" y="16"/>
                    <a:pt x="615" y="34"/>
                    <a:pt x="615" y="67"/>
                  </a:cubicBezTo>
                  <a:cubicBezTo>
                    <a:pt x="615" y="99"/>
                    <a:pt x="628" y="117"/>
                    <a:pt x="659" y="117"/>
                  </a:cubicBezTo>
                  <a:close/>
                  <a:moveTo>
                    <a:pt x="659" y="27"/>
                  </a:moveTo>
                  <a:cubicBezTo>
                    <a:pt x="675" y="27"/>
                    <a:pt x="683" y="40"/>
                    <a:pt x="683" y="67"/>
                  </a:cubicBezTo>
                  <a:cubicBezTo>
                    <a:pt x="683" y="94"/>
                    <a:pt x="675" y="107"/>
                    <a:pt x="659" y="107"/>
                  </a:cubicBezTo>
                  <a:cubicBezTo>
                    <a:pt x="642" y="107"/>
                    <a:pt x="634" y="94"/>
                    <a:pt x="634" y="67"/>
                  </a:cubicBezTo>
                  <a:cubicBezTo>
                    <a:pt x="634" y="40"/>
                    <a:pt x="643" y="27"/>
                    <a:pt x="659" y="27"/>
                  </a:cubicBezTo>
                  <a:close/>
                  <a:moveTo>
                    <a:pt x="327" y="28"/>
                  </a:moveTo>
                  <a:cubicBezTo>
                    <a:pt x="349" y="28"/>
                    <a:pt x="349" y="28"/>
                    <a:pt x="349" y="28"/>
                  </a:cubicBezTo>
                  <a:cubicBezTo>
                    <a:pt x="349" y="106"/>
                    <a:pt x="349" y="106"/>
                    <a:pt x="349" y="106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79" y="116"/>
                    <a:pt x="379" y="116"/>
                    <a:pt x="379" y="116"/>
                  </a:cubicBezTo>
                  <a:cubicBezTo>
                    <a:pt x="379" y="108"/>
                    <a:pt x="379" y="108"/>
                    <a:pt x="379" y="108"/>
                  </a:cubicBezTo>
                  <a:cubicBezTo>
                    <a:pt x="367" y="106"/>
                    <a:pt x="367" y="106"/>
                    <a:pt x="367" y="106"/>
                  </a:cubicBezTo>
                  <a:cubicBezTo>
                    <a:pt x="367" y="28"/>
                    <a:pt x="367" y="28"/>
                    <a:pt x="367" y="28"/>
                  </a:cubicBezTo>
                  <a:cubicBezTo>
                    <a:pt x="390" y="28"/>
                    <a:pt x="390" y="28"/>
                    <a:pt x="390" y="28"/>
                  </a:cubicBezTo>
                  <a:cubicBezTo>
                    <a:pt x="391" y="40"/>
                    <a:pt x="391" y="40"/>
                    <a:pt x="391" y="40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9" y="18"/>
                    <a:pt x="399" y="18"/>
                    <a:pt x="399" y="18"/>
                  </a:cubicBezTo>
                  <a:cubicBezTo>
                    <a:pt x="317" y="18"/>
                    <a:pt x="317" y="18"/>
                    <a:pt x="317" y="18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25" y="40"/>
                    <a:pt x="325" y="40"/>
                    <a:pt x="325" y="40"/>
                  </a:cubicBezTo>
                  <a:lnTo>
                    <a:pt x="327" y="28"/>
                  </a:lnTo>
                  <a:close/>
                  <a:moveTo>
                    <a:pt x="750" y="109"/>
                  </a:moveTo>
                  <a:cubicBezTo>
                    <a:pt x="739" y="107"/>
                    <a:pt x="739" y="107"/>
                    <a:pt x="739" y="107"/>
                  </a:cubicBezTo>
                  <a:cubicBezTo>
                    <a:pt x="739" y="80"/>
                    <a:pt x="739" y="80"/>
                    <a:pt x="739" y="80"/>
                  </a:cubicBezTo>
                  <a:cubicBezTo>
                    <a:pt x="768" y="80"/>
                    <a:pt x="768" y="80"/>
                    <a:pt x="768" y="80"/>
                  </a:cubicBezTo>
                  <a:cubicBezTo>
                    <a:pt x="768" y="107"/>
                    <a:pt x="768" y="107"/>
                    <a:pt x="768" y="107"/>
                  </a:cubicBezTo>
                  <a:cubicBezTo>
                    <a:pt x="757" y="109"/>
                    <a:pt x="757" y="109"/>
                    <a:pt x="757" y="109"/>
                  </a:cubicBezTo>
                  <a:cubicBezTo>
                    <a:pt x="757" y="116"/>
                    <a:pt x="757" y="116"/>
                    <a:pt x="757" y="116"/>
                  </a:cubicBezTo>
                  <a:cubicBezTo>
                    <a:pt x="797" y="116"/>
                    <a:pt x="797" y="116"/>
                    <a:pt x="797" y="116"/>
                  </a:cubicBezTo>
                  <a:cubicBezTo>
                    <a:pt x="797" y="109"/>
                    <a:pt x="797" y="109"/>
                    <a:pt x="797" y="109"/>
                  </a:cubicBezTo>
                  <a:cubicBezTo>
                    <a:pt x="786" y="107"/>
                    <a:pt x="786" y="107"/>
                    <a:pt x="786" y="107"/>
                  </a:cubicBezTo>
                  <a:cubicBezTo>
                    <a:pt x="786" y="48"/>
                    <a:pt x="786" y="48"/>
                    <a:pt x="786" y="48"/>
                  </a:cubicBezTo>
                  <a:cubicBezTo>
                    <a:pt x="797" y="46"/>
                    <a:pt x="797" y="46"/>
                    <a:pt x="797" y="46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57" y="39"/>
                    <a:pt x="757" y="39"/>
                    <a:pt x="757" y="39"/>
                  </a:cubicBezTo>
                  <a:cubicBezTo>
                    <a:pt x="757" y="46"/>
                    <a:pt x="757" y="46"/>
                    <a:pt x="757" y="46"/>
                  </a:cubicBezTo>
                  <a:cubicBezTo>
                    <a:pt x="768" y="48"/>
                    <a:pt x="768" y="48"/>
                    <a:pt x="768" y="48"/>
                  </a:cubicBezTo>
                  <a:cubicBezTo>
                    <a:pt x="768" y="71"/>
                    <a:pt x="768" y="71"/>
                    <a:pt x="768" y="71"/>
                  </a:cubicBezTo>
                  <a:cubicBezTo>
                    <a:pt x="739" y="71"/>
                    <a:pt x="739" y="71"/>
                    <a:pt x="739" y="71"/>
                  </a:cubicBezTo>
                  <a:cubicBezTo>
                    <a:pt x="739" y="48"/>
                    <a:pt x="739" y="48"/>
                    <a:pt x="739" y="48"/>
                  </a:cubicBezTo>
                  <a:cubicBezTo>
                    <a:pt x="750" y="46"/>
                    <a:pt x="750" y="46"/>
                    <a:pt x="750" y="46"/>
                  </a:cubicBezTo>
                  <a:cubicBezTo>
                    <a:pt x="750" y="39"/>
                    <a:pt x="750" y="39"/>
                    <a:pt x="750" y="39"/>
                  </a:cubicBezTo>
                  <a:cubicBezTo>
                    <a:pt x="710" y="39"/>
                    <a:pt x="710" y="39"/>
                    <a:pt x="710" y="39"/>
                  </a:cubicBezTo>
                  <a:cubicBezTo>
                    <a:pt x="710" y="46"/>
                    <a:pt x="710" y="46"/>
                    <a:pt x="710" y="46"/>
                  </a:cubicBezTo>
                  <a:cubicBezTo>
                    <a:pt x="722" y="48"/>
                    <a:pt x="722" y="48"/>
                    <a:pt x="722" y="48"/>
                  </a:cubicBezTo>
                  <a:cubicBezTo>
                    <a:pt x="722" y="107"/>
                    <a:pt x="722" y="107"/>
                    <a:pt x="722" y="107"/>
                  </a:cubicBezTo>
                  <a:cubicBezTo>
                    <a:pt x="710" y="109"/>
                    <a:pt x="710" y="109"/>
                    <a:pt x="710" y="109"/>
                  </a:cubicBezTo>
                  <a:cubicBezTo>
                    <a:pt x="710" y="116"/>
                    <a:pt x="710" y="116"/>
                    <a:pt x="710" y="116"/>
                  </a:cubicBezTo>
                  <a:cubicBezTo>
                    <a:pt x="750" y="116"/>
                    <a:pt x="750" y="116"/>
                    <a:pt x="750" y="116"/>
                  </a:cubicBezTo>
                  <a:lnTo>
                    <a:pt x="750" y="109"/>
                  </a:lnTo>
                  <a:close/>
                  <a:moveTo>
                    <a:pt x="445" y="109"/>
                  </a:moveTo>
                  <a:cubicBezTo>
                    <a:pt x="434" y="107"/>
                    <a:pt x="434" y="107"/>
                    <a:pt x="434" y="107"/>
                  </a:cubicBezTo>
                  <a:cubicBezTo>
                    <a:pt x="434" y="80"/>
                    <a:pt x="434" y="80"/>
                    <a:pt x="434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107"/>
                    <a:pt x="463" y="107"/>
                    <a:pt x="463" y="107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52" y="116"/>
                    <a:pt x="452" y="116"/>
                    <a:pt x="452" y="116"/>
                  </a:cubicBezTo>
                  <a:cubicBezTo>
                    <a:pt x="492" y="116"/>
                    <a:pt x="492" y="116"/>
                    <a:pt x="492" y="116"/>
                  </a:cubicBezTo>
                  <a:cubicBezTo>
                    <a:pt x="492" y="109"/>
                    <a:pt x="492" y="109"/>
                    <a:pt x="492" y="109"/>
                  </a:cubicBezTo>
                  <a:cubicBezTo>
                    <a:pt x="480" y="107"/>
                    <a:pt x="480" y="107"/>
                    <a:pt x="480" y="107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492" y="46"/>
                    <a:pt x="492" y="46"/>
                    <a:pt x="492" y="46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52" y="39"/>
                    <a:pt x="452" y="39"/>
                    <a:pt x="452" y="39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63" y="48"/>
                    <a:pt x="463" y="48"/>
                    <a:pt x="463" y="48"/>
                  </a:cubicBezTo>
                  <a:cubicBezTo>
                    <a:pt x="463" y="71"/>
                    <a:pt x="463" y="71"/>
                    <a:pt x="463" y="71"/>
                  </a:cubicBezTo>
                  <a:cubicBezTo>
                    <a:pt x="434" y="71"/>
                    <a:pt x="434" y="71"/>
                    <a:pt x="434" y="71"/>
                  </a:cubicBezTo>
                  <a:cubicBezTo>
                    <a:pt x="434" y="48"/>
                    <a:pt x="434" y="48"/>
                    <a:pt x="434" y="48"/>
                  </a:cubicBezTo>
                  <a:cubicBezTo>
                    <a:pt x="445" y="46"/>
                    <a:pt x="445" y="46"/>
                    <a:pt x="445" y="46"/>
                  </a:cubicBezTo>
                  <a:cubicBezTo>
                    <a:pt x="445" y="39"/>
                    <a:pt x="445" y="39"/>
                    <a:pt x="445" y="39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46"/>
                    <a:pt x="405" y="46"/>
                    <a:pt x="405" y="46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107"/>
                    <a:pt x="416" y="107"/>
                    <a:pt x="416" y="107"/>
                  </a:cubicBezTo>
                  <a:cubicBezTo>
                    <a:pt x="405" y="109"/>
                    <a:pt x="405" y="109"/>
                    <a:pt x="405" y="109"/>
                  </a:cubicBezTo>
                  <a:cubicBezTo>
                    <a:pt x="405" y="116"/>
                    <a:pt x="405" y="116"/>
                    <a:pt x="405" y="116"/>
                  </a:cubicBezTo>
                  <a:cubicBezTo>
                    <a:pt x="445" y="116"/>
                    <a:pt x="445" y="116"/>
                    <a:pt x="445" y="116"/>
                  </a:cubicBezTo>
                  <a:lnTo>
                    <a:pt x="445" y="109"/>
                  </a:lnTo>
                  <a:close/>
                  <a:moveTo>
                    <a:pt x="1209" y="49"/>
                  </a:moveTo>
                  <a:cubicBezTo>
                    <a:pt x="1226" y="49"/>
                    <a:pt x="1226" y="49"/>
                    <a:pt x="1226" y="49"/>
                  </a:cubicBezTo>
                  <a:cubicBezTo>
                    <a:pt x="1226" y="107"/>
                    <a:pt x="1226" y="107"/>
                    <a:pt x="1226" y="107"/>
                  </a:cubicBezTo>
                  <a:cubicBezTo>
                    <a:pt x="1215" y="109"/>
                    <a:pt x="1215" y="109"/>
                    <a:pt x="1215" y="109"/>
                  </a:cubicBezTo>
                  <a:cubicBezTo>
                    <a:pt x="1215" y="116"/>
                    <a:pt x="1215" y="116"/>
                    <a:pt x="1215" y="116"/>
                  </a:cubicBezTo>
                  <a:cubicBezTo>
                    <a:pt x="1255" y="116"/>
                    <a:pt x="1255" y="116"/>
                    <a:pt x="1255" y="116"/>
                  </a:cubicBezTo>
                  <a:cubicBezTo>
                    <a:pt x="1255" y="109"/>
                    <a:pt x="1255" y="109"/>
                    <a:pt x="1255" y="109"/>
                  </a:cubicBezTo>
                  <a:cubicBezTo>
                    <a:pt x="1244" y="107"/>
                    <a:pt x="1244" y="107"/>
                    <a:pt x="1244" y="107"/>
                  </a:cubicBezTo>
                  <a:cubicBezTo>
                    <a:pt x="1244" y="49"/>
                    <a:pt x="1244" y="49"/>
                    <a:pt x="1244" y="49"/>
                  </a:cubicBezTo>
                  <a:cubicBezTo>
                    <a:pt x="1261" y="49"/>
                    <a:pt x="1261" y="49"/>
                    <a:pt x="1261" y="49"/>
                  </a:cubicBezTo>
                  <a:cubicBezTo>
                    <a:pt x="1262" y="60"/>
                    <a:pt x="1262" y="60"/>
                    <a:pt x="1262" y="60"/>
                  </a:cubicBezTo>
                  <a:cubicBezTo>
                    <a:pt x="1270" y="60"/>
                    <a:pt x="1270" y="60"/>
                    <a:pt x="1270" y="60"/>
                  </a:cubicBezTo>
                  <a:cubicBezTo>
                    <a:pt x="1270" y="39"/>
                    <a:pt x="1270" y="39"/>
                    <a:pt x="1270" y="39"/>
                  </a:cubicBezTo>
                  <a:cubicBezTo>
                    <a:pt x="1200" y="39"/>
                    <a:pt x="1200" y="39"/>
                    <a:pt x="1200" y="39"/>
                  </a:cubicBezTo>
                  <a:cubicBezTo>
                    <a:pt x="1200" y="60"/>
                    <a:pt x="1200" y="60"/>
                    <a:pt x="1200" y="60"/>
                  </a:cubicBezTo>
                  <a:cubicBezTo>
                    <a:pt x="1208" y="60"/>
                    <a:pt x="1208" y="60"/>
                    <a:pt x="1208" y="60"/>
                  </a:cubicBezTo>
                  <a:lnTo>
                    <a:pt x="1209" y="49"/>
                  </a:lnTo>
                  <a:close/>
                  <a:moveTo>
                    <a:pt x="1058" y="49"/>
                  </a:moveTo>
                  <a:cubicBezTo>
                    <a:pt x="1075" y="49"/>
                    <a:pt x="1075" y="49"/>
                    <a:pt x="1075" y="49"/>
                  </a:cubicBezTo>
                  <a:cubicBezTo>
                    <a:pt x="1075" y="107"/>
                    <a:pt x="1075" y="107"/>
                    <a:pt x="1075" y="107"/>
                  </a:cubicBezTo>
                  <a:cubicBezTo>
                    <a:pt x="1064" y="109"/>
                    <a:pt x="1064" y="109"/>
                    <a:pt x="1064" y="109"/>
                  </a:cubicBezTo>
                  <a:cubicBezTo>
                    <a:pt x="1064" y="116"/>
                    <a:pt x="1064" y="116"/>
                    <a:pt x="1064" y="116"/>
                  </a:cubicBezTo>
                  <a:cubicBezTo>
                    <a:pt x="1104" y="116"/>
                    <a:pt x="1104" y="116"/>
                    <a:pt x="1104" y="116"/>
                  </a:cubicBezTo>
                  <a:cubicBezTo>
                    <a:pt x="1104" y="109"/>
                    <a:pt x="1104" y="109"/>
                    <a:pt x="1104" y="109"/>
                  </a:cubicBezTo>
                  <a:cubicBezTo>
                    <a:pt x="1093" y="107"/>
                    <a:pt x="1093" y="107"/>
                    <a:pt x="1093" y="107"/>
                  </a:cubicBezTo>
                  <a:cubicBezTo>
                    <a:pt x="1093" y="49"/>
                    <a:pt x="1093" y="49"/>
                    <a:pt x="1093" y="49"/>
                  </a:cubicBezTo>
                  <a:cubicBezTo>
                    <a:pt x="1110" y="49"/>
                    <a:pt x="1110" y="49"/>
                    <a:pt x="1110" y="49"/>
                  </a:cubicBezTo>
                  <a:cubicBezTo>
                    <a:pt x="1111" y="60"/>
                    <a:pt x="1111" y="60"/>
                    <a:pt x="1111" y="60"/>
                  </a:cubicBezTo>
                  <a:cubicBezTo>
                    <a:pt x="1119" y="60"/>
                    <a:pt x="1119" y="60"/>
                    <a:pt x="1119" y="60"/>
                  </a:cubicBezTo>
                  <a:cubicBezTo>
                    <a:pt x="1119" y="39"/>
                    <a:pt x="1119" y="39"/>
                    <a:pt x="1119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60"/>
                    <a:pt x="1049" y="60"/>
                    <a:pt x="1049" y="60"/>
                  </a:cubicBezTo>
                  <a:cubicBezTo>
                    <a:pt x="1057" y="60"/>
                    <a:pt x="1057" y="60"/>
                    <a:pt x="1057" y="60"/>
                  </a:cubicBezTo>
                  <a:lnTo>
                    <a:pt x="1058" y="49"/>
                  </a:lnTo>
                  <a:close/>
                  <a:moveTo>
                    <a:pt x="1114" y="116"/>
                  </a:moveTo>
                  <a:cubicBezTo>
                    <a:pt x="1147" y="116"/>
                    <a:pt x="1147" y="116"/>
                    <a:pt x="1147" y="116"/>
                  </a:cubicBezTo>
                  <a:cubicBezTo>
                    <a:pt x="1147" y="109"/>
                    <a:pt x="1147" y="109"/>
                    <a:pt x="1147" y="109"/>
                  </a:cubicBezTo>
                  <a:cubicBezTo>
                    <a:pt x="1136" y="107"/>
                    <a:pt x="1136" y="107"/>
                    <a:pt x="1136" y="107"/>
                  </a:cubicBezTo>
                  <a:cubicBezTo>
                    <a:pt x="1142" y="93"/>
                    <a:pt x="1142" y="93"/>
                    <a:pt x="1142" y="93"/>
                  </a:cubicBezTo>
                  <a:cubicBezTo>
                    <a:pt x="1171" y="93"/>
                    <a:pt x="1171" y="93"/>
                    <a:pt x="1171" y="93"/>
                  </a:cubicBezTo>
                  <a:cubicBezTo>
                    <a:pt x="1176" y="107"/>
                    <a:pt x="1176" y="107"/>
                    <a:pt x="1176" y="107"/>
                  </a:cubicBezTo>
                  <a:cubicBezTo>
                    <a:pt x="1165" y="109"/>
                    <a:pt x="1165" y="109"/>
                    <a:pt x="1165" y="109"/>
                  </a:cubicBezTo>
                  <a:cubicBezTo>
                    <a:pt x="1165" y="116"/>
                    <a:pt x="1165" y="116"/>
                    <a:pt x="1165" y="116"/>
                  </a:cubicBezTo>
                  <a:cubicBezTo>
                    <a:pt x="1205" y="116"/>
                    <a:pt x="1205" y="116"/>
                    <a:pt x="1205" y="116"/>
                  </a:cubicBezTo>
                  <a:cubicBezTo>
                    <a:pt x="1205" y="109"/>
                    <a:pt x="1205" y="109"/>
                    <a:pt x="1205" y="109"/>
                  </a:cubicBezTo>
                  <a:cubicBezTo>
                    <a:pt x="1194" y="107"/>
                    <a:pt x="1194" y="107"/>
                    <a:pt x="1194" y="107"/>
                  </a:cubicBezTo>
                  <a:cubicBezTo>
                    <a:pt x="1168" y="39"/>
                    <a:pt x="1168" y="39"/>
                    <a:pt x="1168" y="39"/>
                  </a:cubicBezTo>
                  <a:cubicBezTo>
                    <a:pt x="1151" y="39"/>
                    <a:pt x="1151" y="39"/>
                    <a:pt x="1151" y="39"/>
                  </a:cubicBezTo>
                  <a:cubicBezTo>
                    <a:pt x="1125" y="107"/>
                    <a:pt x="1125" y="107"/>
                    <a:pt x="1125" y="107"/>
                  </a:cubicBezTo>
                  <a:cubicBezTo>
                    <a:pt x="1114" y="109"/>
                    <a:pt x="1114" y="109"/>
                    <a:pt x="1114" y="109"/>
                  </a:cubicBezTo>
                  <a:lnTo>
                    <a:pt x="1114" y="116"/>
                  </a:lnTo>
                  <a:close/>
                  <a:moveTo>
                    <a:pt x="1156" y="54"/>
                  </a:moveTo>
                  <a:cubicBezTo>
                    <a:pt x="1167" y="84"/>
                    <a:pt x="1167" y="84"/>
                    <a:pt x="1167" y="84"/>
                  </a:cubicBezTo>
                  <a:cubicBezTo>
                    <a:pt x="1145" y="84"/>
                    <a:pt x="1145" y="84"/>
                    <a:pt x="1145" y="84"/>
                  </a:cubicBezTo>
                  <a:lnTo>
                    <a:pt x="1156" y="54"/>
                  </a:lnTo>
                  <a:close/>
                  <a:moveTo>
                    <a:pt x="1042" y="88"/>
                  </a:moveTo>
                  <a:cubicBezTo>
                    <a:pt x="1042" y="49"/>
                    <a:pt x="993" y="65"/>
                    <a:pt x="993" y="41"/>
                  </a:cubicBezTo>
                  <a:cubicBezTo>
                    <a:pt x="993" y="30"/>
                    <a:pt x="1002" y="27"/>
                    <a:pt x="1011" y="27"/>
                  </a:cubicBezTo>
                  <a:cubicBezTo>
                    <a:pt x="1019" y="27"/>
                    <a:pt x="1028" y="29"/>
                    <a:pt x="1028" y="29"/>
                  </a:cubicBezTo>
                  <a:cubicBezTo>
                    <a:pt x="1030" y="41"/>
                    <a:pt x="1030" y="41"/>
                    <a:pt x="1030" y="41"/>
                  </a:cubicBezTo>
                  <a:cubicBezTo>
                    <a:pt x="1038" y="41"/>
                    <a:pt x="1038" y="41"/>
                    <a:pt x="1038" y="41"/>
                  </a:cubicBezTo>
                  <a:cubicBezTo>
                    <a:pt x="1038" y="22"/>
                    <a:pt x="1038" y="22"/>
                    <a:pt x="1038" y="22"/>
                  </a:cubicBezTo>
                  <a:cubicBezTo>
                    <a:pt x="1030" y="19"/>
                    <a:pt x="1019" y="16"/>
                    <a:pt x="1009" y="16"/>
                  </a:cubicBezTo>
                  <a:cubicBezTo>
                    <a:pt x="987" y="16"/>
                    <a:pt x="976" y="27"/>
                    <a:pt x="976" y="44"/>
                  </a:cubicBezTo>
                  <a:cubicBezTo>
                    <a:pt x="976" y="65"/>
                    <a:pt x="992" y="69"/>
                    <a:pt x="1007" y="74"/>
                  </a:cubicBezTo>
                  <a:cubicBezTo>
                    <a:pt x="1017" y="77"/>
                    <a:pt x="1025" y="79"/>
                    <a:pt x="1025" y="90"/>
                  </a:cubicBezTo>
                  <a:cubicBezTo>
                    <a:pt x="1025" y="102"/>
                    <a:pt x="1015" y="106"/>
                    <a:pt x="1003" y="106"/>
                  </a:cubicBezTo>
                  <a:cubicBezTo>
                    <a:pt x="992" y="106"/>
                    <a:pt x="986" y="104"/>
                    <a:pt x="986" y="104"/>
                  </a:cubicBezTo>
                  <a:cubicBezTo>
                    <a:pt x="984" y="91"/>
                    <a:pt x="984" y="91"/>
                    <a:pt x="984" y="91"/>
                  </a:cubicBezTo>
                  <a:cubicBezTo>
                    <a:pt x="976" y="91"/>
                    <a:pt x="976" y="91"/>
                    <a:pt x="976" y="91"/>
                  </a:cubicBezTo>
                  <a:cubicBezTo>
                    <a:pt x="976" y="112"/>
                    <a:pt x="976" y="112"/>
                    <a:pt x="976" y="112"/>
                  </a:cubicBezTo>
                  <a:cubicBezTo>
                    <a:pt x="976" y="112"/>
                    <a:pt x="989" y="117"/>
                    <a:pt x="1006" y="117"/>
                  </a:cubicBezTo>
                  <a:cubicBezTo>
                    <a:pt x="1030" y="117"/>
                    <a:pt x="1042" y="107"/>
                    <a:pt x="1042" y="88"/>
                  </a:cubicBezTo>
                  <a:close/>
                  <a:moveTo>
                    <a:pt x="847" y="109"/>
                  </a:moveTo>
                  <a:cubicBezTo>
                    <a:pt x="835" y="107"/>
                    <a:pt x="835" y="107"/>
                    <a:pt x="835" y="107"/>
                  </a:cubicBezTo>
                  <a:cubicBezTo>
                    <a:pt x="835" y="48"/>
                    <a:pt x="835" y="48"/>
                    <a:pt x="835" y="48"/>
                  </a:cubicBezTo>
                  <a:cubicBezTo>
                    <a:pt x="847" y="46"/>
                    <a:pt x="847" y="46"/>
                    <a:pt x="847" y="46"/>
                  </a:cubicBezTo>
                  <a:cubicBezTo>
                    <a:pt x="847" y="39"/>
                    <a:pt x="847" y="39"/>
                    <a:pt x="847" y="39"/>
                  </a:cubicBezTo>
                  <a:cubicBezTo>
                    <a:pt x="806" y="39"/>
                    <a:pt x="806" y="39"/>
                    <a:pt x="806" y="39"/>
                  </a:cubicBezTo>
                  <a:cubicBezTo>
                    <a:pt x="806" y="46"/>
                    <a:pt x="806" y="46"/>
                    <a:pt x="806" y="46"/>
                  </a:cubicBezTo>
                  <a:cubicBezTo>
                    <a:pt x="818" y="48"/>
                    <a:pt x="818" y="48"/>
                    <a:pt x="818" y="48"/>
                  </a:cubicBezTo>
                  <a:cubicBezTo>
                    <a:pt x="818" y="107"/>
                    <a:pt x="818" y="107"/>
                    <a:pt x="818" y="107"/>
                  </a:cubicBezTo>
                  <a:cubicBezTo>
                    <a:pt x="806" y="109"/>
                    <a:pt x="806" y="109"/>
                    <a:pt x="806" y="109"/>
                  </a:cubicBezTo>
                  <a:cubicBezTo>
                    <a:pt x="806" y="116"/>
                    <a:pt x="806" y="116"/>
                    <a:pt x="806" y="116"/>
                  </a:cubicBezTo>
                  <a:cubicBezTo>
                    <a:pt x="847" y="116"/>
                    <a:pt x="847" y="116"/>
                    <a:pt x="847" y="116"/>
                  </a:cubicBezTo>
                  <a:lnTo>
                    <a:pt x="847" y="109"/>
                  </a:lnTo>
                  <a:close/>
                  <a:moveTo>
                    <a:pt x="890" y="117"/>
                  </a:moveTo>
                  <a:cubicBezTo>
                    <a:pt x="915" y="117"/>
                    <a:pt x="927" y="103"/>
                    <a:pt x="927" y="78"/>
                  </a:cubicBezTo>
                  <a:cubicBezTo>
                    <a:pt x="927" y="52"/>
                    <a:pt x="915" y="38"/>
                    <a:pt x="890" y="38"/>
                  </a:cubicBezTo>
                  <a:cubicBezTo>
                    <a:pt x="864" y="38"/>
                    <a:pt x="853" y="52"/>
                    <a:pt x="853" y="77"/>
                  </a:cubicBezTo>
                  <a:cubicBezTo>
                    <a:pt x="853" y="103"/>
                    <a:pt x="864" y="117"/>
                    <a:pt x="890" y="117"/>
                  </a:cubicBezTo>
                  <a:close/>
                  <a:moveTo>
                    <a:pt x="890" y="48"/>
                  </a:moveTo>
                  <a:cubicBezTo>
                    <a:pt x="902" y="48"/>
                    <a:pt x="908" y="57"/>
                    <a:pt x="908" y="78"/>
                  </a:cubicBezTo>
                  <a:cubicBezTo>
                    <a:pt x="908" y="98"/>
                    <a:pt x="902" y="107"/>
                    <a:pt x="889" y="107"/>
                  </a:cubicBezTo>
                  <a:cubicBezTo>
                    <a:pt x="877" y="107"/>
                    <a:pt x="871" y="98"/>
                    <a:pt x="871" y="77"/>
                  </a:cubicBezTo>
                  <a:cubicBezTo>
                    <a:pt x="871" y="57"/>
                    <a:pt x="877" y="48"/>
                    <a:pt x="89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9143640" cy="946080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457200" y="-156600"/>
            <a:ext cx="8229240" cy="1236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Arial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1059840"/>
            <a:ext cx="8229240" cy="4931280"/>
          </a:xfrm>
          <a:prstGeom prst="rect">
            <a:avLst/>
          </a:prstGeom>
        </p:spPr>
        <p:txBody>
          <a:bodyPr lIns="0" tIns="0">
            <a:noAutofit/>
          </a:bodyPr>
          <a:lstStyle/>
          <a:p>
            <a:pPr marL="169920" indent="-169560">
              <a:lnSpc>
                <a:spcPct val="100000"/>
              </a:lnSpc>
              <a:spcBef>
                <a:spcPts val="320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1600" b="0" strike="noStrike" spc="-1">
                <a:solidFill>
                  <a:srgbClr val="808080"/>
                </a:solidFill>
                <a:latin typeface="Arial"/>
              </a:rPr>
              <a:t>Click to edit Master text styles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341280" lvl="1" indent="-171000">
              <a:lnSpc>
                <a:spcPct val="100000"/>
              </a:lnSpc>
              <a:spcBef>
                <a:spcPts val="221"/>
              </a:spcBef>
              <a:buClr>
                <a:srgbClr val="800000"/>
              </a:buClr>
              <a:buSzPct val="80000"/>
              <a:buFont typeface="Lucida Grande"/>
              <a:buChar char="&gt;"/>
            </a:pPr>
            <a:r>
              <a:rPr lang="en-US" sz="1100" b="0" strike="noStrike" spc="-1">
                <a:solidFill>
                  <a:srgbClr val="7F7F7F"/>
                </a:solidFill>
                <a:latin typeface="Arial"/>
              </a:rPr>
              <a:t>Second level</a:t>
            </a: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  <a:p>
            <a:pPr marL="455760" lvl="2" indent="-114120">
              <a:lnSpc>
                <a:spcPct val="100000"/>
              </a:lnSpc>
              <a:spcBef>
                <a:spcPts val="221"/>
              </a:spcBef>
              <a:buClr>
                <a:srgbClr val="7F7F7F"/>
              </a:buClr>
              <a:buFont typeface="Wingdings" charset="2"/>
              <a:buChar char=""/>
            </a:pPr>
            <a:r>
              <a:rPr lang="en-US" sz="1100" b="0" strike="noStrike" spc="-1">
                <a:solidFill>
                  <a:srgbClr val="7F7F7F"/>
                </a:solidFill>
                <a:latin typeface="Arial"/>
              </a:rPr>
              <a:t>Third level</a:t>
            </a: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  <a:p>
            <a:pPr marL="625320" lvl="3" indent="-169560">
              <a:lnSpc>
                <a:spcPct val="100000"/>
              </a:lnSpc>
              <a:spcBef>
                <a:spcPts val="221"/>
              </a:spcBef>
              <a:buClr>
                <a:srgbClr val="7F7F7F"/>
              </a:buClr>
              <a:buFont typeface="Lucida Grande"/>
              <a:buChar char="-"/>
            </a:pPr>
            <a:r>
              <a:rPr lang="en-US" sz="1100" b="0" strike="noStrike" spc="-1">
                <a:solidFill>
                  <a:srgbClr val="7F7F7F"/>
                </a:solidFill>
                <a:latin typeface="Arial"/>
              </a:rPr>
              <a:t>Fourth level</a:t>
            </a:r>
            <a:endParaRPr lang="en-US" sz="1100" b="0" strike="noStrike" spc="-1">
              <a:solidFill>
                <a:srgbClr val="000000"/>
              </a:solidFill>
              <a:latin typeface="Arial"/>
            </a:endParaRPr>
          </a:p>
          <a:p>
            <a:pPr marL="739800" lvl="4" indent="-114120">
              <a:lnSpc>
                <a:spcPct val="100000"/>
              </a:lnSpc>
              <a:spcBef>
                <a:spcPts val="201"/>
              </a:spcBef>
              <a:buClr>
                <a:srgbClr val="800000"/>
              </a:buClr>
              <a:buFont typeface="Arial"/>
              <a:buChar char="»"/>
            </a:pPr>
            <a:r>
              <a:rPr lang="en-US" sz="1000" b="0" strike="noStrike" spc="-1">
                <a:solidFill>
                  <a:srgbClr val="7F7F7F"/>
                </a:solidFill>
                <a:latin typeface="Arial"/>
              </a:rPr>
              <a:t>Fifth level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4" descr="http://netcareaccess.org/wp-content/uploads/2014/02/The-Ohio-State-University-Wexner-Medical-Center.png"/>
          <p:cNvPicPr/>
          <p:nvPr/>
        </p:nvPicPr>
        <p:blipFill>
          <a:blip r:embed="rId15"/>
          <a:stretch/>
        </p:blipFill>
        <p:spPr>
          <a:xfrm>
            <a:off x="607680" y="6251400"/>
            <a:ext cx="2426760" cy="606240"/>
          </a:xfrm>
          <a:prstGeom prst="rect">
            <a:avLst/>
          </a:prstGeom>
          <a:ln>
            <a:noFill/>
          </a:ln>
        </p:spPr>
      </p:pic>
      <p:sp>
        <p:nvSpPr>
          <p:cNvPr id="97" name="PlaceHolder 4"/>
          <p:cNvSpPr>
            <a:spLocks noGrp="1"/>
          </p:cNvSpPr>
          <p:nvPr>
            <p:ph type="sldNum"/>
          </p:nvPr>
        </p:nvSpPr>
        <p:spPr>
          <a:xfrm>
            <a:off x="8536320" y="6376320"/>
            <a:ext cx="435240" cy="3564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0BA207E5-8ACE-43D5-9A9B-F30E43F9F559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networks.com/genomics/articles/recent-advances-in-single-cell-genomics-techniques-324695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23800" y="2520720"/>
            <a:ext cx="8152920" cy="92016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800" b="0" strike="noStrike" spc="-1" dirty="0">
                <a:solidFill>
                  <a:srgbClr val="BB0000"/>
                </a:solidFill>
                <a:latin typeface="Arial"/>
              </a:rPr>
              <a:t>Deep Learning Models </a:t>
            </a:r>
            <a:r>
              <a:rPr lang="en-US" sz="2800" spc="-1" dirty="0">
                <a:solidFill>
                  <a:srgbClr val="BB0000"/>
                </a:solidFill>
              </a:rPr>
              <a:t>for Single-Cell Spatial Transcriptomics Data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404360" y="4479754"/>
            <a:ext cx="6335280" cy="11481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strike="noStrike" spc="-1" dirty="0">
                <a:solidFill>
                  <a:srgbClr val="666666"/>
                </a:solidFill>
                <a:latin typeface="Arial"/>
              </a:rPr>
              <a:t>Carter Allen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en-US" sz="2000" spc="-1" dirty="0">
                <a:solidFill>
                  <a:srgbClr val="666666"/>
                </a:solidFill>
                <a:latin typeface="Arial"/>
              </a:rPr>
              <a:t>11</a:t>
            </a:r>
            <a:r>
              <a:rPr lang="en-US" sz="2000" b="0" strike="noStrike" spc="-1" dirty="0">
                <a:solidFill>
                  <a:srgbClr val="666666"/>
                </a:solidFill>
                <a:latin typeface="Arial"/>
              </a:rPr>
              <a:t>/30/2020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</a:t>
            </a: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Spatial Transcriptomics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Recent advances in experimental technology have made it possible to discern the 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location of each individual cell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 in a sample. </a:t>
            </a:r>
            <a:endParaRPr lang="en-US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0A1CE-89F0-1C4F-9680-1A961D6B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92" y="2035628"/>
            <a:ext cx="5303816" cy="38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RNA-Seq </a:t>
            </a: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to</a:t>
            </a: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 (Spatial) scRNA-Seq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DB6BCD3F-EAEF-D04D-8105-21A35990FDFD}"/>
              </a:ext>
            </a:extLst>
          </p:cNvPr>
          <p:cNvSpPr/>
          <p:nvPr/>
        </p:nvSpPr>
        <p:spPr>
          <a:xfrm>
            <a:off x="926544" y="2813340"/>
            <a:ext cx="1524000" cy="123132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Bulk RNA-seq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A451C3E9-7BEC-2442-AEBC-FC971A2D8AF2}"/>
              </a:ext>
            </a:extLst>
          </p:cNvPr>
          <p:cNvSpPr/>
          <p:nvPr/>
        </p:nvSpPr>
        <p:spPr>
          <a:xfrm>
            <a:off x="3691335" y="2813340"/>
            <a:ext cx="1524000" cy="123132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scRNA-seq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FCBC650C-8955-7846-B723-0A91504D093B}"/>
              </a:ext>
            </a:extLst>
          </p:cNvPr>
          <p:cNvSpPr/>
          <p:nvPr/>
        </p:nvSpPr>
        <p:spPr>
          <a:xfrm>
            <a:off x="6456126" y="2813340"/>
            <a:ext cx="1524000" cy="123132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scRNA-seq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7E641F-8E28-D246-9F52-2B8E2F4C0651}"/>
              </a:ext>
            </a:extLst>
          </p:cNvPr>
          <p:cNvCxnSpPr>
            <a:stCxn id="2" idx="0"/>
            <a:endCxn id="6" idx="2"/>
          </p:cNvCxnSpPr>
          <p:nvPr/>
        </p:nvCxnSpPr>
        <p:spPr>
          <a:xfrm>
            <a:off x="2450544" y="3429000"/>
            <a:ext cx="12407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70EA6B-BC34-784F-870D-546A9BFB94B8}"/>
              </a:ext>
            </a:extLst>
          </p:cNvPr>
          <p:cNvCxnSpPr/>
          <p:nvPr/>
        </p:nvCxnSpPr>
        <p:spPr>
          <a:xfrm>
            <a:off x="5215335" y="3429000"/>
            <a:ext cx="12407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09861C-CBFF-7A42-8062-0638F61EB77D}"/>
              </a:ext>
            </a:extLst>
          </p:cNvPr>
          <p:cNvSpPr txBox="1"/>
          <p:nvPr/>
        </p:nvSpPr>
        <p:spPr>
          <a:xfrm>
            <a:off x="6695701" y="1682449"/>
            <a:ext cx="10448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Biology is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5F7A2-5372-354A-B4C5-E0FEF23B3A71}"/>
              </a:ext>
            </a:extLst>
          </p:cNvPr>
          <p:cNvSpPr txBox="1"/>
          <p:nvPr/>
        </p:nvSpPr>
        <p:spPr>
          <a:xfrm>
            <a:off x="3811122" y="1682448"/>
            <a:ext cx="12844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Methods are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7F7D8-DE83-5A4D-AFEA-EDC73C09122F}"/>
              </a:ext>
            </a:extLst>
          </p:cNvPr>
          <p:cNvCxnSpPr>
            <a:endCxn id="6" idx="3"/>
          </p:cNvCxnSpPr>
          <p:nvPr/>
        </p:nvCxnSpPr>
        <p:spPr>
          <a:xfrm>
            <a:off x="4453335" y="2328780"/>
            <a:ext cx="0" cy="48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1AFB1F-16B1-834F-BB1B-E9FAA7FA7568}"/>
              </a:ext>
            </a:extLst>
          </p:cNvPr>
          <p:cNvCxnSpPr>
            <a:endCxn id="7" idx="3"/>
          </p:cNvCxnSpPr>
          <p:nvPr/>
        </p:nvCxnSpPr>
        <p:spPr>
          <a:xfrm>
            <a:off x="7218126" y="2328779"/>
            <a:ext cx="0" cy="4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6C0D5E-4B1E-8E4C-9F28-818A9D44690A}"/>
              </a:ext>
            </a:extLst>
          </p:cNvPr>
          <p:cNvSpPr txBox="1"/>
          <p:nvPr/>
        </p:nvSpPr>
        <p:spPr>
          <a:xfrm>
            <a:off x="1334758" y="4150357"/>
            <a:ext cx="70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030D7-AF74-6C46-8B97-0C0DAE4CD96B}"/>
              </a:ext>
            </a:extLst>
          </p:cNvPr>
          <p:cNvSpPr txBox="1"/>
          <p:nvPr/>
        </p:nvSpPr>
        <p:spPr>
          <a:xfrm>
            <a:off x="6864341" y="4150357"/>
            <a:ext cx="70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F47AD6-46C5-EA45-B378-9AA350E4C5F4}"/>
              </a:ext>
            </a:extLst>
          </p:cNvPr>
          <p:cNvCxnSpPr>
            <a:cxnSpLocks/>
          </p:cNvCxnSpPr>
          <p:nvPr/>
        </p:nvCxnSpPr>
        <p:spPr>
          <a:xfrm>
            <a:off x="2042329" y="4335023"/>
            <a:ext cx="482237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493CFB-A9F6-7B4A-9D4B-40DEF6318B1F}"/>
              </a:ext>
            </a:extLst>
          </p:cNvPr>
          <p:cNvSpPr txBox="1"/>
          <p:nvPr/>
        </p:nvSpPr>
        <p:spPr>
          <a:xfrm>
            <a:off x="926544" y="5104368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Idea</a:t>
            </a:r>
            <a:r>
              <a:rPr lang="en-US" dirty="0"/>
              <a:t>: Can we leverage recently-available spatial scRNA-seq data to </a:t>
            </a:r>
          </a:p>
          <a:p>
            <a:r>
              <a:rPr lang="en-US" dirty="0"/>
              <a:t>improve cell type identification and predict cell-cell interaction?</a:t>
            </a:r>
          </a:p>
        </p:txBody>
      </p:sp>
    </p:spTree>
    <p:extLst>
      <p:ext uri="{BB962C8B-B14F-4D97-AF65-F5344CB8AC3E}">
        <p14:creationId xmlns:p14="http://schemas.microsoft.com/office/powerpoint/2010/main" val="198243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Cell Clustering scRNA-Seq Workflow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9" name="TextShape 2">
            <a:extLst>
              <a:ext uri="{FF2B5EF4-FFF2-40B4-BE49-F238E27FC236}">
                <a16:creationId xmlns:a16="http://schemas.microsoft.com/office/drawing/2014/main" id="{01470082-6110-DF49-9A30-3E7F8638E3AE}"/>
              </a:ext>
            </a:extLst>
          </p:cNvPr>
          <p:cNvSpPr txBox="1"/>
          <p:nvPr/>
        </p:nvSpPr>
        <p:spPr>
          <a:xfrm>
            <a:off x="457200" y="1198611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The typical scRNA-seq cell clustering workflow: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Scale data and QC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Extract features and reduce dimensions of gene expression matrix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Construct cell-cell K-nearest neighbors networks based of similarity in gene expression features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Cluster cell-cell network using standard graph clustering algorithms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u="sng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u="sng" strike="noStrike" spc="-1" dirty="0">
                <a:solidFill>
                  <a:schemeClr val="accent1"/>
                </a:solidFill>
                <a:latin typeface="Arial"/>
              </a:rPr>
              <a:t>We will seek to improve Steps 2 &amp; 4</a:t>
            </a:r>
          </a:p>
        </p:txBody>
      </p:sp>
    </p:spTree>
    <p:extLst>
      <p:ext uri="{BB962C8B-B14F-4D97-AF65-F5344CB8AC3E}">
        <p14:creationId xmlns:p14="http://schemas.microsoft.com/office/powerpoint/2010/main" val="717039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Dimension Reduction Methods for Gene Expression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In this project, I will compare several methods for dimension reduction of gene expression data.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Principal Component Analysis (PCA)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Uniform Manifold Approximation and Projection (UMAP)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PCA + UMAP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PCA + Autoencoders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409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Autoencoders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This project seeks to integrate cell-level gene expression data with cell-level spatial location data.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Inputs:</a:t>
            </a:r>
            <a:r>
              <a:rPr lang="en-US" sz="2000" spc="-1" dirty="0">
                <a:latin typeface="Arial"/>
              </a:rPr>
              <a:t> </a:t>
            </a:r>
          </a:p>
          <a:p>
            <a:pPr marL="457200" indent="-457200">
              <a:spcBef>
                <a:spcPts val="400"/>
              </a:spcBef>
              <a:buAutoNum type="arabicParenR"/>
            </a:pPr>
            <a:r>
              <a:rPr lang="en-US" sz="2000" spc="-1" dirty="0">
                <a:latin typeface="Arial"/>
              </a:rPr>
              <a:t>A cell by gene matrix with gene expression counts</a:t>
            </a:r>
          </a:p>
          <a:p>
            <a:pPr marL="457200" indent="-457200">
              <a:spcBef>
                <a:spcPts val="400"/>
              </a:spcBef>
              <a:buAutoNum type="arabicParenR"/>
            </a:pPr>
            <a:r>
              <a:rPr lang="en-US" sz="2000" spc="-1" dirty="0">
                <a:latin typeface="Arial"/>
              </a:rPr>
              <a:t>2-dimensional coordinated for the location of each cell</a:t>
            </a:r>
          </a:p>
          <a:p>
            <a:pPr marL="457200" indent="-457200">
              <a:spcBef>
                <a:spcPts val="400"/>
              </a:spcBef>
              <a:buAutoNum type="arabicParenR"/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It is crucial to compute accurate low dimensional representations of the gene expression matrix</a:t>
            </a:r>
            <a:r>
              <a:rPr lang="en-US" sz="2000" spc="-1" dirty="0">
                <a:latin typeface="Arial"/>
              </a:rPr>
              <a:t>.</a:t>
            </a:r>
          </a:p>
          <a:p>
            <a:pPr>
              <a:spcBef>
                <a:spcPts val="400"/>
              </a:spcBef>
            </a:pPr>
            <a:endParaRPr lang="en-US" sz="2000" b="1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Autoencoders may provide more flexibility over PCA, UMAP to reduce dimensions while preserving subtle patterns in gene expression data.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77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Autoencoders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To reduce dimensions with autoencoders, we will use a range of parameterizations: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AE 1</a:t>
            </a:r>
            <a:r>
              <a:rPr lang="en-US" sz="2000" spc="-1" dirty="0">
                <a:latin typeface="Arial"/>
              </a:rPr>
              <a:t>: 3 layers (1 encoder, 1 bottleneck, 1 decoder)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AE 2</a:t>
            </a:r>
            <a:r>
              <a:rPr lang="en-US" sz="2000" spc="-1" dirty="0">
                <a:latin typeface="Arial"/>
              </a:rPr>
              <a:t>: 5 layers (2 encoder, 1 bottleneck, 2 decoder)</a:t>
            </a:r>
          </a:p>
          <a:p>
            <a:pPr>
              <a:spcBef>
                <a:spcPts val="400"/>
              </a:spcBef>
            </a:pPr>
            <a:endParaRPr lang="en-US" sz="2000" b="1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AE 3</a:t>
            </a:r>
            <a:r>
              <a:rPr lang="en-US" sz="2000" spc="-1" dirty="0">
                <a:latin typeface="Arial"/>
              </a:rPr>
              <a:t>: 7 layers (3 encoder, 1 bottleneck, 3 decoder)</a:t>
            </a:r>
          </a:p>
          <a:p>
            <a:pPr>
              <a:spcBef>
                <a:spcPts val="400"/>
              </a:spcBef>
            </a:pPr>
            <a:endParaRPr lang="en-US" sz="2000" b="1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Encoder/decoder layers will use Elu while bottleneck will use linear activation function.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782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Spatial Modularity Function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Shape 2"/>
              <p:cNvSpPr txBox="1"/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We have developed a flexible modularity function for direct integration of spatial information into graph clustering. 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Classic modularity (no spatial info):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Spatial Modularity: 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,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is cell-cell spatial distance. 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blipFill>
                <a:blip r:embed="rId2"/>
                <a:stretch>
                  <a:fillRect l="-1852" t="-1542" r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2542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Spatial Modularity Function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Shape 2"/>
              <p:cNvSpPr txBox="1"/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Spatial Modularity: 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,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Distance weighting function: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rad>
                        </m:sup>
                      </m:sSup>
                    </m:oMath>
                  </m:oMathPara>
                </a14:m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blipFill>
                <a:blip r:embed="rId3"/>
                <a:stretch>
                  <a:fillRect l="-1852" t="-1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F64CCA29-B82D-EB4E-9D9E-011299A2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3" y="4216111"/>
            <a:ext cx="4018993" cy="21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7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Mod</a:t>
            </a: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ularity Optimizer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Shape 2"/>
              <p:cNvSpPr txBox="1"/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Have developed a modularity optimization algorithm for finding the best clustering in terms of spatial modularity.</a:t>
                </a: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spc="-1" dirty="0">
                    <a:latin typeface="Arial"/>
                  </a:rPr>
                  <a:t>Pseudocode:</a:t>
                </a:r>
              </a:p>
              <a:p>
                <a:pPr marL="457200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Assign each node to its own cluster (# of nodes = # of clusters)</a:t>
                </a:r>
              </a:p>
              <a:p>
                <a:pPr marL="457200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For each node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spc="-1" dirty="0">
                    <a:latin typeface="Arial"/>
                  </a:rPr>
                  <a:t> in the network:</a:t>
                </a:r>
              </a:p>
              <a:p>
                <a:pPr marL="914400" lvl="1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Find the clusters of all neighboring nodes</a:t>
                </a:r>
              </a:p>
              <a:p>
                <a:pPr marL="914400" lvl="1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Switch the cluster label of node </a:t>
                </a:r>
                <a14:m>
                  <m:oMath xmlns:m="http://schemas.openxmlformats.org/officeDocument/2006/math">
                    <m:r>
                      <a:rPr lang="en-US" sz="2000" i="1" spc="-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spc="-1" dirty="0">
                    <a:latin typeface="Arial"/>
                  </a:rPr>
                  <a:t> to each of the neighboring clusters and compute the modularity for each.</a:t>
                </a:r>
              </a:p>
              <a:p>
                <a:pPr marL="914400" lvl="1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Assign node </a:t>
                </a:r>
                <a14:m>
                  <m:oMath xmlns:m="http://schemas.openxmlformats.org/officeDocument/2006/math">
                    <m:r>
                      <a:rPr lang="en-US" sz="2000" i="1" spc="-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spc="-1" dirty="0">
                    <a:latin typeface="Arial"/>
                  </a:rPr>
                  <a:t> to the neighboring cluster such that modularity is maximized.</a:t>
                </a:r>
              </a:p>
              <a:p>
                <a:pPr marL="457200" indent="-457200">
                  <a:spcBef>
                    <a:spcPts val="400"/>
                  </a:spcBef>
                  <a:buAutoNum type="arabicParenR"/>
                </a:pPr>
                <a:r>
                  <a:rPr lang="en-US" sz="2000" spc="-1" dirty="0">
                    <a:latin typeface="Arial"/>
                  </a:rPr>
                  <a:t>Repeat until no significant change in modularity is possible. </a:t>
                </a:r>
              </a:p>
              <a:p>
                <a:pPr marL="914400" lvl="1" indent="-457200">
                  <a:spcBef>
                    <a:spcPts val="400"/>
                  </a:spcBef>
                  <a:buAutoNum type="arabicParenR"/>
                </a:pPr>
                <a:endParaRPr lang="en-US" sz="2000" spc="-1" dirty="0">
                  <a:latin typeface="Arial"/>
                </a:endParaRPr>
              </a:p>
              <a:p>
                <a:pPr>
                  <a:spcBef>
                    <a:spcPts val="400"/>
                  </a:spcBef>
                </a:pPr>
                <a:endParaRPr lang="en-US" sz="20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76840"/>
                <a:ext cx="8229240" cy="4931280"/>
              </a:xfrm>
              <a:prstGeom prst="rect">
                <a:avLst/>
              </a:prstGeom>
              <a:blipFill>
                <a:blip r:embed="rId3"/>
                <a:stretch>
                  <a:fillRect l="-1852" t="-1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78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Mod</a:t>
            </a: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ularity Optimizer: Visualization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038C2FF-888F-324B-8B22-01A43AA0F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33" b="3298"/>
          <a:stretch/>
        </p:blipFill>
        <p:spPr>
          <a:xfrm>
            <a:off x="2027601" y="1199242"/>
            <a:ext cx="5088798" cy="48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0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15D-2EE2-224E-9BD7-1128CB57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407"/>
            <a:ext cx="8229600" cy="424732"/>
          </a:xfrm>
        </p:spPr>
        <p:txBody>
          <a:bodyPr/>
          <a:lstStyle/>
          <a:p>
            <a:r>
              <a:rPr lang="en-US" dirty="0"/>
              <a:t>Introduction: Biological Network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5F7B-481A-6349-9025-7449C3EC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2396"/>
            <a:ext cx="8229600" cy="4931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Biological data often form </a:t>
            </a:r>
            <a:r>
              <a:rPr lang="en-US" sz="2000" b="1" dirty="0">
                <a:solidFill>
                  <a:schemeClr val="accent1"/>
                </a:solidFill>
              </a:rPr>
              <a:t>networks</a:t>
            </a:r>
            <a:r>
              <a:rPr lang="en-US" sz="2000" dirty="0">
                <a:solidFill>
                  <a:schemeClr val="accent1"/>
                </a:solidFill>
              </a:rPr>
              <a:t>: a collection of nodes and edges.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Examples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Cell to cell</a:t>
            </a:r>
            <a:r>
              <a:rPr lang="en-US" sz="2000" dirty="0">
                <a:solidFill>
                  <a:schemeClr val="tx1"/>
                </a:solidFill>
              </a:rPr>
              <a:t> networks to find cell types in single-cell RNA-Seq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Gene to gene</a:t>
            </a:r>
            <a:r>
              <a:rPr lang="en-US" sz="2000" dirty="0">
                <a:solidFill>
                  <a:schemeClr val="tx1"/>
                </a:solidFill>
              </a:rPr>
              <a:t> networks to identify regulatory interactions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Organism to organism</a:t>
            </a:r>
            <a:r>
              <a:rPr lang="en-US" sz="2000" dirty="0">
                <a:solidFill>
                  <a:schemeClr val="tx1"/>
                </a:solidFill>
              </a:rPr>
              <a:t> networks to identify sub-groups of interest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6A038-580A-5246-B807-29CDB1A3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53D96-7CDC-0A4D-9C61-F77A8149FE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96C785-4658-2C47-A833-A651826F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25" y="4046417"/>
            <a:ext cx="3054350" cy="2811583"/>
          </a:xfrm>
          <a:prstGeom prst="rect">
            <a:avLst/>
          </a:prstGeom>
        </p:spPr>
      </p:pic>
      <p:pic>
        <p:nvPicPr>
          <p:cNvPr id="10" name="Picture 9" descr="A picture containing group, person, standing, air&#10;&#10;Description automatically generated">
            <a:extLst>
              <a:ext uri="{FF2B5EF4-FFF2-40B4-BE49-F238E27FC236}">
                <a16:creationId xmlns:a16="http://schemas.microsoft.com/office/drawing/2014/main" id="{288176DF-77E1-AD41-85C2-EA898B2BB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5" y="3921494"/>
            <a:ext cx="2936506" cy="2936506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BB300BB-ABDA-8A44-890B-C7317EF15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6" y="3983955"/>
            <a:ext cx="2517836" cy="2811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BBAF5-BBF8-DA45-A92B-242D5657E67A}"/>
              </a:ext>
            </a:extLst>
          </p:cNvPr>
          <p:cNvSpPr txBox="1"/>
          <p:nvPr/>
        </p:nvSpPr>
        <p:spPr>
          <a:xfrm>
            <a:off x="239486" y="404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84184-A7D4-9443-9C77-BA5D6AAF834F}"/>
              </a:ext>
            </a:extLst>
          </p:cNvPr>
          <p:cNvSpPr txBox="1"/>
          <p:nvPr/>
        </p:nvSpPr>
        <p:spPr>
          <a:xfrm>
            <a:off x="3051167" y="404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50F0E-FED8-854B-A45A-DF4C728BBBFB}"/>
              </a:ext>
            </a:extLst>
          </p:cNvPr>
          <p:cNvSpPr txBox="1"/>
          <p:nvPr/>
        </p:nvSpPr>
        <p:spPr>
          <a:xfrm>
            <a:off x="6108993" y="404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937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Simulation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To evaluate the performance of this workflow, we need to use simulated spatial transcriptomics with known ground truth parameter values.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Adopt a 2-stage approach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Stage 1</a:t>
            </a:r>
            <a:r>
              <a:rPr lang="en-US" sz="2000" spc="-1" dirty="0">
                <a:latin typeface="Arial"/>
              </a:rPr>
              <a:t>: Simulate gene expression values for each cell.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b="1" spc="-1" dirty="0">
                <a:latin typeface="Arial"/>
              </a:rPr>
              <a:t>Stage 2</a:t>
            </a:r>
            <a:r>
              <a:rPr lang="en-US" sz="2000" spc="-1" dirty="0">
                <a:latin typeface="Arial"/>
              </a:rPr>
              <a:t>: Simulate spatial cell locations.</a:t>
            </a:r>
          </a:p>
          <a:p>
            <a:pPr>
              <a:spcBef>
                <a:spcPts val="400"/>
              </a:spcBef>
            </a:pPr>
            <a:endParaRPr lang="en-US" sz="2000" b="1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Key Features:</a:t>
            </a:r>
          </a:p>
          <a:p>
            <a:pPr marL="457200" indent="-457200">
              <a:spcBef>
                <a:spcPts val="400"/>
              </a:spcBef>
              <a:buAutoNum type="arabicParenR"/>
            </a:pPr>
            <a:r>
              <a:rPr lang="en-US" sz="2000" spc="-1" dirty="0">
                <a:latin typeface="Arial"/>
              </a:rPr>
              <a:t>Gene expression values of cell type marker genes are higher than those of non-marker genes.</a:t>
            </a:r>
          </a:p>
          <a:p>
            <a:pPr marL="457200" indent="-457200">
              <a:spcBef>
                <a:spcPts val="400"/>
              </a:spcBef>
              <a:buAutoNum type="arabicParenR"/>
            </a:pPr>
            <a:r>
              <a:rPr lang="en-US" sz="2000" spc="-1" dirty="0">
                <a:latin typeface="Arial"/>
              </a:rPr>
              <a:t>Cells of the same cell type are spatially closer to one another on average than cells of different cell types.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582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Simulation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Number of cells (N) = 1,200	      Number of total genes (G) = 800</a:t>
            </a: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Number of marker genes (M) = 400 	Number of cell types (K) = 8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Each cell type has roughly 150 cells and roughly 50 marker genes.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For each cell type, corresponding marker genes are sampled from a </a:t>
            </a:r>
            <a:r>
              <a:rPr lang="en-US" sz="2000" b="1" spc="-1" dirty="0">
                <a:latin typeface="Arial"/>
              </a:rPr>
              <a:t>signal distribution</a:t>
            </a:r>
            <a:r>
              <a:rPr lang="en-US" sz="2000" spc="-1" dirty="0">
                <a:latin typeface="Arial"/>
              </a:rPr>
              <a:t> and non-marker genes from a </a:t>
            </a:r>
            <a:r>
              <a:rPr lang="en-US" sz="2000" b="1" spc="-1" dirty="0">
                <a:latin typeface="Arial"/>
              </a:rPr>
              <a:t>noise distribution</a:t>
            </a:r>
            <a:r>
              <a:rPr lang="en-US" sz="2000" spc="-1" dirty="0">
                <a:latin typeface="Arial"/>
              </a:rPr>
              <a:t>.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Signal distribution: ZINB(mean = 50)</a:t>
            </a: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Noise distribution: ZINB(mean = 25)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en-US" sz="2000" spc="-1" dirty="0">
                <a:latin typeface="Arial"/>
              </a:rPr>
              <a:t>Cell locations are sampled from a bivariate normal distribution with cell-type specific means, such that cells of the same type are on average closer to one another. 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965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Simulation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8FD39B-998C-624A-B8AE-0B3F7AB7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1730828"/>
            <a:ext cx="4234543" cy="423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EFACE68-A037-D042-A10D-82840780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30828"/>
            <a:ext cx="4234543" cy="4234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0A9E04-D7AA-8D4E-A774-392D5425777D}"/>
              </a:ext>
            </a:extLst>
          </p:cNvPr>
          <p:cNvSpPr txBox="1"/>
          <p:nvPr/>
        </p:nvSpPr>
        <p:spPr>
          <a:xfrm>
            <a:off x="185057" y="136149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AFDFF-6D6E-DC44-93AF-447A6B4D8154}"/>
              </a:ext>
            </a:extLst>
          </p:cNvPr>
          <p:cNvSpPr txBox="1"/>
          <p:nvPr/>
        </p:nvSpPr>
        <p:spPr>
          <a:xfrm>
            <a:off x="4724400" y="136149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243085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Results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5042DE4-5B48-504A-B168-7CF648EE5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303943"/>
              </p:ext>
            </p:extLst>
          </p:nvPr>
        </p:nvGraphicFramePr>
        <p:xfrm>
          <a:off x="1145295" y="1938970"/>
          <a:ext cx="6853410" cy="3840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436">
                  <a:extLst>
                    <a:ext uri="{9D8B030D-6E8A-4147-A177-3AD203B41FA5}">
                      <a16:colId xmlns:a16="http://schemas.microsoft.com/office/drawing/2014/main" val="708957993"/>
                    </a:ext>
                  </a:extLst>
                </a:gridCol>
                <a:gridCol w="2176657">
                  <a:extLst>
                    <a:ext uri="{9D8B030D-6E8A-4147-A177-3AD203B41FA5}">
                      <a16:colId xmlns:a16="http://schemas.microsoft.com/office/drawing/2014/main" val="693566563"/>
                    </a:ext>
                  </a:extLst>
                </a:gridCol>
                <a:gridCol w="2067317">
                  <a:extLst>
                    <a:ext uri="{9D8B030D-6E8A-4147-A177-3AD203B41FA5}">
                      <a16:colId xmlns:a16="http://schemas.microsoft.com/office/drawing/2014/main" val="2936720670"/>
                    </a:ext>
                  </a:extLst>
                </a:gridCol>
              </a:tblGrid>
              <a:tr h="640944">
                <a:tc>
                  <a:txBody>
                    <a:bodyPr/>
                    <a:lstStyle/>
                    <a:p>
                      <a:r>
                        <a:rPr lang="en-US" dirty="0"/>
                        <a:t>Dimension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Non-spatial modularity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Spatial modularity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887965"/>
                  </a:ext>
                </a:extLst>
              </a:tr>
              <a:tr h="402772">
                <a:tc>
                  <a:txBody>
                    <a:bodyPr/>
                    <a:lstStyle/>
                    <a:p>
                      <a:r>
                        <a:rPr lang="en-US" dirty="0"/>
                        <a:t>PCA 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4771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r>
                        <a:rPr lang="en-US" dirty="0"/>
                        <a:t>UMAP (50)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0.8974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0.9725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618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PCA (50) + UMAP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6574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r>
                        <a:rPr lang="en-US" dirty="0"/>
                        <a:t>PCA (50) + </a:t>
                      </a:r>
                    </a:p>
                    <a:p>
                      <a:r>
                        <a:rPr lang="en-US" dirty="0"/>
                        <a:t>Autoencoder (3 layer)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0.9413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734267"/>
                  </a:ext>
                </a:extLst>
              </a:tr>
              <a:tr h="664028">
                <a:tc>
                  <a:txBody>
                    <a:bodyPr/>
                    <a:lstStyle/>
                    <a:p>
                      <a:r>
                        <a:rPr lang="en-US" dirty="0"/>
                        <a:t>PCA (50) +  Autoencoder (5 layer)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0.9401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343101"/>
                  </a:ext>
                </a:extLst>
              </a:tr>
              <a:tr h="728918">
                <a:tc>
                  <a:txBody>
                    <a:bodyPr/>
                    <a:lstStyle/>
                    <a:p>
                      <a:r>
                        <a:rPr lang="en-US" dirty="0"/>
                        <a:t>PCA (50) + </a:t>
                      </a:r>
                    </a:p>
                    <a:p>
                      <a:r>
                        <a:rPr lang="en-US" dirty="0"/>
                        <a:t>Autoencoder (7 layer)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0.9398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0.9684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2212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C230CF-89F2-8446-825E-04E18F4226B6}"/>
              </a:ext>
            </a:extLst>
          </p:cNvPr>
          <p:cNvSpPr txBox="1"/>
          <p:nvPr/>
        </p:nvSpPr>
        <p:spPr>
          <a:xfrm>
            <a:off x="1145295" y="145441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accuracy</a:t>
            </a:r>
          </a:p>
        </p:txBody>
      </p:sp>
    </p:spTree>
    <p:extLst>
      <p:ext uri="{BB962C8B-B14F-4D97-AF65-F5344CB8AC3E}">
        <p14:creationId xmlns:p14="http://schemas.microsoft.com/office/powerpoint/2010/main" val="294338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Conclusions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Considering spatial distance between cells in modularity function can help improve cell clustering accuracy in simulated data.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Autoencoders combined with PCA can provide improvements over classic dimension reduction methods such as UMAP/PCA.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Autoencoders require tuning, so optimal performance is not always achieved with default parameters.</a:t>
            </a:r>
          </a:p>
          <a:p>
            <a:pPr>
              <a:spcBef>
                <a:spcPts val="400"/>
              </a:spcBef>
            </a:pPr>
            <a:endParaRPr lang="en-US" sz="2000" spc="-1" dirty="0">
              <a:latin typeface="Arial"/>
            </a:endParaRP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Using UMAP alone with spatial information was able to achieve almost equal performance as autoencoders, but additional investigation is needed.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096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9AD0B-EDB8-1740-82AF-D88F9592CFFD}"/>
              </a:ext>
            </a:extLst>
          </p:cNvPr>
          <p:cNvSpPr txBox="1"/>
          <p:nvPr/>
        </p:nvSpPr>
        <p:spPr>
          <a:xfrm>
            <a:off x="3497026" y="3075057"/>
            <a:ext cx="214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80347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Single cell 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Single cell RNA-Sequencing (scRNA-Seq) extends traditional bulk RNA-Seq technologies to the 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cellular level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56240E-D83E-B047-B1E3-14D91433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3" y="2247747"/>
            <a:ext cx="7711473" cy="3311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9E7B6-9CCE-D349-ABBF-73F200B020F0}"/>
              </a:ext>
            </a:extLst>
          </p:cNvPr>
          <p:cNvSpPr txBox="1"/>
          <p:nvPr/>
        </p:nvSpPr>
        <p:spPr>
          <a:xfrm>
            <a:off x="716083" y="5682343"/>
            <a:ext cx="5648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hlinkClick r:id="rId3"/>
              </a:rPr>
              <a:t>Recent Advances in Single-cell Genomics Techniques</a:t>
            </a:r>
            <a:r>
              <a:rPr lang="en-US" sz="1200" dirty="0">
                <a:hlinkClick r:id="rId3"/>
              </a:rPr>
              <a:t>: Dmitry </a:t>
            </a:r>
            <a:r>
              <a:rPr lang="en-US" sz="1200" dirty="0" err="1">
                <a:hlinkClick r:id="rId3"/>
              </a:rPr>
              <a:t>Velmeshev</a:t>
            </a:r>
            <a:r>
              <a:rPr lang="en-US" sz="1200" dirty="0">
                <a:hlinkClick r:id="rId3"/>
              </a:rPr>
              <a:t> (2019)</a:t>
            </a:r>
            <a:r>
              <a:rPr lang="en-US" sz="1200" i="1" dirty="0">
                <a:hlinkClick r:id="rId3"/>
              </a:rPr>
              <a:t>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93376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Single cell 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Traditional scRNA-Seq data analysis takes a 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cell 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by gene 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expression matrix as input and seeks to: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Infer cell types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: Assign each cell to a cluster, which can be used to estimate the biological cell type of each cell.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Conduct 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differential expression (DE) analysis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: Do certain genes exhibit different expression patterns across treatment conditions?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Predict cell-cell interaction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: Can we predict which cells will interact to result in some biological hypothesis?</a:t>
            </a:r>
            <a:endParaRPr lang="en-US" sz="2000" b="1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Font typeface="+mj-lt"/>
              <a:buAutoNum type="arabicPeriod"/>
            </a:pPr>
            <a:endParaRPr lang="en-US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b="1" spc="-1" dirty="0">
                <a:solidFill>
                  <a:schemeClr val="accent1"/>
                </a:solidFill>
                <a:latin typeface="Arial"/>
              </a:rPr>
              <a:t>We will be primarily interested in cell type identification in this project.</a:t>
            </a:r>
            <a:endParaRPr lang="en-US" sz="20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531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Clustering scRNA-Seq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76840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trike="noStrike" spc="-1" dirty="0">
                <a:latin typeface="Arial"/>
              </a:rPr>
              <a:t>Single cell experiments often involve a diverse population of cells. 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trike="noStrike" spc="-1" dirty="0">
                <a:latin typeface="Arial"/>
              </a:rPr>
              <a:t>Ex.) I</a:t>
            </a:r>
            <a:r>
              <a:rPr lang="en-US" sz="2000" spc="-1" dirty="0">
                <a:latin typeface="Arial"/>
              </a:rPr>
              <a:t>n a tissue sample from a melanoma tumor, we may have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MDSCs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strike="noStrike" spc="-1" dirty="0">
                <a:latin typeface="Arial"/>
              </a:rPr>
              <a:t>CD8+ T-cells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Natural killer cells, </a:t>
            </a:r>
            <a:r>
              <a:rPr lang="en-US" sz="2000" spc="-1" dirty="0" err="1">
                <a:latin typeface="Arial"/>
              </a:rPr>
              <a:t>etc</a:t>
            </a:r>
            <a:r>
              <a:rPr lang="en-US" sz="2000" spc="-1" dirty="0">
                <a:latin typeface="Arial"/>
              </a:rPr>
              <a:t>…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b="1" spc="-1" dirty="0">
                <a:solidFill>
                  <a:schemeClr val="accent1"/>
                </a:solidFill>
                <a:latin typeface="Arial"/>
              </a:rPr>
              <a:t>A critical research goal is to infer the cell type of each cell in a tissue sample.</a:t>
            </a: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b="1" spc="-1" dirty="0">
              <a:solidFill>
                <a:schemeClr val="accent1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pc="-1" dirty="0">
                <a:latin typeface="Arial"/>
              </a:rPr>
              <a:t>To identify cells, we: 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latin typeface="Arial"/>
              </a:rPr>
              <a:t>Cluster cells based on similar gene expression patterns</a:t>
            </a: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AutoNum type="arabicParenR"/>
            </a:pPr>
            <a:r>
              <a:rPr lang="en-US" sz="2000" spc="-1" dirty="0">
                <a:latin typeface="Arial"/>
              </a:rPr>
              <a:t>Map clusters to cell types by comparing expression patterns to known databases </a:t>
            </a: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379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815D-2EE2-224E-9BD7-1128CB57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407"/>
            <a:ext cx="8229600" cy="424732"/>
          </a:xfrm>
        </p:spPr>
        <p:txBody>
          <a:bodyPr/>
          <a:lstStyle/>
          <a:p>
            <a:r>
              <a:rPr lang="en-US" dirty="0"/>
              <a:t>Introduction: Community Detection 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5F7B-481A-6349-9025-7449C3EC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Community detection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a common task in the statistical analysis of network data.</a:t>
            </a: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Community detection refers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to the task of assigning each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node (e.g., gene, cell,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organism, 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…) to a certain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community.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We expect communities to be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</a:rPr>
              <a:t>assortative</a:t>
            </a:r>
            <a:r>
              <a:rPr lang="en-US" sz="2000" dirty="0">
                <a:solidFill>
                  <a:schemeClr val="tx1"/>
                </a:solidFill>
              </a:rPr>
              <a:t>, i.e., edges are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dense within communities but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sparse between communities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Fortunado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Physics Reports</a:t>
            </a:r>
            <a:r>
              <a:rPr lang="en-US" dirty="0">
                <a:solidFill>
                  <a:schemeClr val="tx1"/>
                </a:solidFill>
              </a:rPr>
              <a:t> 2019).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6A038-580A-5246-B807-29CDB1A3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3D96-7CDC-0A4D-9C61-F77A8149FE2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D76C9-2B64-094A-9617-13DE9082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8" b="24240"/>
          <a:stretch/>
        </p:blipFill>
        <p:spPr>
          <a:xfrm>
            <a:off x="4143376" y="1552615"/>
            <a:ext cx="4543424" cy="46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8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Single cell 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6A1FF68D-1550-8345-859D-B6AF196B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7" y="1281791"/>
            <a:ext cx="6564086" cy="49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Clustering scRNA-Seq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98611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trike="noStrike" spc="-1" dirty="0">
                <a:latin typeface="Arial"/>
              </a:rPr>
              <a:t>A typical cell clustering workflow: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u="sng" strike="noStrike" spc="-1" dirty="0">
                <a:solidFill>
                  <a:schemeClr val="accent3"/>
                </a:solidFill>
                <a:latin typeface="Arial"/>
              </a:rPr>
              <a:t>UMAP</a:t>
            </a:r>
            <a:r>
              <a:rPr lang="en-US" sz="1600" strike="noStrike" spc="-1" dirty="0">
                <a:solidFill>
                  <a:schemeClr val="accent3"/>
                </a:solidFill>
                <a:latin typeface="Arial"/>
              </a:rPr>
              <a:t> (Uniform Manifold Approximation): Reduces the dimensions of the cell by gene count matrix. </a:t>
            </a:r>
            <a:r>
              <a:rPr lang="en-US" sz="1600" spc="-1" dirty="0">
                <a:solidFill>
                  <a:schemeClr val="accent3"/>
                </a:solidFill>
                <a:latin typeface="Arial"/>
              </a:rPr>
              <a:t>PCA is also used by some workflows.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60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u="sng" strike="noStrike" spc="-1" dirty="0">
                <a:solidFill>
                  <a:schemeClr val="accent4"/>
                </a:solidFill>
                <a:latin typeface="Arial"/>
              </a:rPr>
              <a:t>KNN</a:t>
            </a:r>
            <a:r>
              <a:rPr lang="en-US" sz="1600" strike="noStrike" spc="-1" dirty="0">
                <a:solidFill>
                  <a:schemeClr val="accent4"/>
                </a:solidFill>
                <a:latin typeface="Arial"/>
              </a:rPr>
              <a:t> (K-nearest neighbors): Converts rectangular data (rows and columns) to network data (nodes and edges).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600" u="sng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u="sng" spc="-1" dirty="0">
                <a:solidFill>
                  <a:schemeClr val="accent5"/>
                </a:solidFill>
                <a:latin typeface="Arial"/>
              </a:rPr>
              <a:t>Graph Clustering</a:t>
            </a:r>
            <a:r>
              <a:rPr lang="en-US" sz="1600" spc="-1" dirty="0">
                <a:solidFill>
                  <a:schemeClr val="accent5"/>
                </a:solidFill>
                <a:latin typeface="Arial"/>
              </a:rPr>
              <a:t> (community detection): Groups nodes (cells) together based on interconnectivity. </a:t>
            </a:r>
            <a:endParaRPr lang="en-US" sz="1600" u="sng" spc="-1" dirty="0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C4750F1-9317-154A-AA84-EDE944E8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3600"/>
            <a:ext cx="1763486" cy="142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4DA35-FE25-7445-B88A-BB2C7E509BF6}"/>
              </a:ext>
            </a:extLst>
          </p:cNvPr>
          <p:cNvSpPr txBox="1"/>
          <p:nvPr/>
        </p:nvSpPr>
        <p:spPr>
          <a:xfrm>
            <a:off x="997343" y="163426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CF11-EA9F-6F4F-8AB0-E7DDF16BFC2D}"/>
              </a:ext>
            </a:extLst>
          </p:cNvPr>
          <p:cNvSpPr txBox="1"/>
          <p:nvPr/>
        </p:nvSpPr>
        <p:spPr>
          <a:xfrm rot="16200000">
            <a:off x="7878" y="253163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4DA7-8112-3D4B-94D6-BB78CB30EE5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220686" y="2716300"/>
            <a:ext cx="296797" cy="45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4AB0A00-1712-F44C-8D8D-C4A781A25C6E}"/>
              </a:ext>
            </a:extLst>
          </p:cNvPr>
          <p:cNvSpPr/>
          <p:nvPr/>
        </p:nvSpPr>
        <p:spPr>
          <a:xfrm>
            <a:off x="2517483" y="2899432"/>
            <a:ext cx="1162193" cy="547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UMAP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7540F-95A5-0E4F-959C-C42BF2439AE2}"/>
              </a:ext>
            </a:extLst>
          </p:cNvPr>
          <p:cNvSpPr/>
          <p:nvPr/>
        </p:nvSpPr>
        <p:spPr>
          <a:xfrm>
            <a:off x="3920623" y="2177934"/>
            <a:ext cx="1051525" cy="547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KNN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D06AFB-CA21-744B-8C05-64D539C7085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679676" y="2451644"/>
            <a:ext cx="240947" cy="721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9B4F6CE-730D-DA40-8C16-37EB58BBB884}"/>
              </a:ext>
            </a:extLst>
          </p:cNvPr>
          <p:cNvSpPr/>
          <p:nvPr/>
        </p:nvSpPr>
        <p:spPr>
          <a:xfrm>
            <a:off x="5310919" y="2543082"/>
            <a:ext cx="1361166" cy="903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Graph</a:t>
            </a:r>
          </a:p>
          <a:p>
            <a:pPr algn="ctr"/>
            <a:r>
              <a:rPr lang="en-US" sz="2000" dirty="0">
                <a:solidFill>
                  <a:schemeClr val="accent5"/>
                </a:solidFill>
              </a:rPr>
              <a:t>Clustering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0729E-F210-A543-8FE2-F14569E21145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4972148" y="2451644"/>
            <a:ext cx="338771" cy="543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BDAC734-A379-9040-813C-90D82268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6" y="1874572"/>
            <a:ext cx="1724964" cy="1548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B8A830-009B-1948-910B-BCA43FA40915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672085" y="2648642"/>
            <a:ext cx="356891" cy="346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29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31120"/>
            <a:ext cx="8229240" cy="46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Arial"/>
              </a:rPr>
              <a:t>Background: </a:t>
            </a:r>
            <a:r>
              <a:rPr lang="en-US" sz="2400" b="1" spc="-1" dirty="0">
                <a:solidFill>
                  <a:srgbClr val="FFFFFF"/>
                </a:solidFill>
                <a:latin typeface="Arial"/>
              </a:rPr>
              <a:t>scRNA-Seq Data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1198611"/>
            <a:ext cx="8229240" cy="4931280"/>
          </a:xfrm>
          <a:prstGeom prst="rect">
            <a:avLst/>
          </a:prstGeom>
          <a:noFill/>
          <a:ln>
            <a:noFill/>
          </a:ln>
        </p:spPr>
        <p:txBody>
          <a:bodyPr lIns="0" t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Key Point</a:t>
            </a:r>
            <a:r>
              <a:rPr lang="en-US" sz="2000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Arial"/>
              </a:rPr>
              <a:t>Valid and robust scRNA-Seq data analysis relies upon accurate cell clustering. 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2000" strike="noStrike" spc="-1" dirty="0">
                <a:solidFill>
                  <a:srgbClr val="000000"/>
                </a:solidFill>
                <a:latin typeface="Arial"/>
              </a:rPr>
              <a:t>Why? Cell clusters are used for:</a:t>
            </a: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200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u="sng" spc="-1" dirty="0">
                <a:solidFill>
                  <a:srgbClr val="000000"/>
                </a:solidFill>
                <a:latin typeface="Arial"/>
              </a:rPr>
              <a:t>Cell type identification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: The gene markers for a certain cluster are compared to reference data bases to predict the type of cells in that cluster.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u="sng" strike="noStrike" spc="-1" dirty="0">
                <a:solidFill>
                  <a:srgbClr val="000000"/>
                </a:solidFill>
                <a:latin typeface="Arial"/>
              </a:rPr>
              <a:t>Differential Expression (DE) analysis</a:t>
            </a:r>
            <a:r>
              <a:rPr lang="en-US" sz="200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The cell clusters are used to define groups that we compare for differentially expressed genes.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Identification of treatment effects across multiple tissue samples.</a:t>
            </a:r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00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36320" y="6376320"/>
            <a:ext cx="435240" cy="356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fld id="{113F3AAC-90EC-41DB-A41C-A9E62B3926F5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902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2F2F2"/>
      </a:lt2>
      <a:accent1>
        <a:srgbClr val="BB0000"/>
      </a:accent1>
      <a:accent2>
        <a:srgbClr val="D25F15"/>
      </a:accent2>
      <a:accent3>
        <a:srgbClr val="7DA1C4"/>
      </a:accent3>
      <a:accent4>
        <a:srgbClr val="880063"/>
      </a:accent4>
      <a:accent5>
        <a:srgbClr val="999500"/>
      </a:accent5>
      <a:accent6>
        <a:srgbClr val="65513C"/>
      </a:accent6>
      <a:hlink>
        <a:srgbClr val="4B79A5"/>
      </a:hlink>
      <a:folHlink>
        <a:srgbClr val="A3A3A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2F2F2"/>
      </a:lt2>
      <a:accent1>
        <a:srgbClr val="BB0000"/>
      </a:accent1>
      <a:accent2>
        <a:srgbClr val="D25F15"/>
      </a:accent2>
      <a:accent3>
        <a:srgbClr val="7DA1C4"/>
      </a:accent3>
      <a:accent4>
        <a:srgbClr val="880063"/>
      </a:accent4>
      <a:accent5>
        <a:srgbClr val="999500"/>
      </a:accent5>
      <a:accent6>
        <a:srgbClr val="65513C"/>
      </a:accent6>
      <a:hlink>
        <a:srgbClr val="4B79A5"/>
      </a:hlink>
      <a:folHlink>
        <a:srgbClr val="A3A3A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F2F2F2"/>
      </a:lt2>
      <a:accent1>
        <a:srgbClr val="BB0000"/>
      </a:accent1>
      <a:accent2>
        <a:srgbClr val="D25F15"/>
      </a:accent2>
      <a:accent3>
        <a:srgbClr val="7DA1C4"/>
      </a:accent3>
      <a:accent4>
        <a:srgbClr val="880063"/>
      </a:accent4>
      <a:accent5>
        <a:srgbClr val="999500"/>
      </a:accent5>
      <a:accent6>
        <a:srgbClr val="65513C"/>
      </a:accent6>
      <a:hlink>
        <a:srgbClr val="4B79A5"/>
      </a:hlink>
      <a:folHlink>
        <a:srgbClr val="A3A3A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2016_OSUWMC STANDARD Presentation Template.thmx</Template>
  <TotalTime>46762</TotalTime>
  <Words>1407</Words>
  <Application>Microsoft Macintosh PowerPoint</Application>
  <PresentationFormat>On-screen Show (4:3)</PresentationFormat>
  <Paragraphs>264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Lucida Grande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Introduction: Biological Network Data</vt:lpstr>
      <vt:lpstr>PowerPoint Presentation</vt:lpstr>
      <vt:lpstr>PowerPoint Presentation</vt:lpstr>
      <vt:lpstr>PowerPoint Presentation</vt:lpstr>
      <vt:lpstr>Introduction: Community Detection in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Informatics</dc:title>
  <dc:subject/>
  <dc:creator>Courtney Hebert</dc:creator>
  <dc:description/>
  <cp:lastModifiedBy>Allen, Carter A.</cp:lastModifiedBy>
  <cp:revision>546</cp:revision>
  <dcterms:created xsi:type="dcterms:W3CDTF">2016-09-08T20:38:39Z</dcterms:created>
  <dcterms:modified xsi:type="dcterms:W3CDTF">2020-11-30T21:30:27Z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